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72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1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72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70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43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28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19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04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85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94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6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1465-9041-4DFC-AFA6-AF1DF1E3263D}" type="datetimeFigureOut">
              <a:rPr lang="nl-NL" smtClean="0"/>
              <a:t>25-6-2024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0820-8F17-4AB4-8C9C-E88E85262B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57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3"/>
            <a:ext cx="12192000" cy="6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9"/>
            <a:ext cx="12192000" cy="68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0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"/>
            <a:ext cx="12192000" cy="68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6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" y="0"/>
            <a:ext cx="12172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" y="0"/>
            <a:ext cx="12182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1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0"/>
            <a:ext cx="12192000" cy="68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5"/>
            <a:ext cx="12192000" cy="68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"/>
            <a:ext cx="12192000" cy="68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1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"/>
            <a:ext cx="12192000" cy="68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6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"/>
            <a:ext cx="12192000" cy="68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1"/>
            <a:ext cx="12192000" cy="68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" y="0"/>
            <a:ext cx="12178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84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Peeters</dc:creator>
  <cp:lastModifiedBy>C Peeters</cp:lastModifiedBy>
  <cp:revision>1</cp:revision>
  <dcterms:created xsi:type="dcterms:W3CDTF">2024-06-25T14:21:03Z</dcterms:created>
  <dcterms:modified xsi:type="dcterms:W3CDTF">2024-06-25T14:21:15Z</dcterms:modified>
</cp:coreProperties>
</file>