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81"/>
  </p:normalViewPr>
  <p:slideViewPr>
    <p:cSldViewPr snapToGrid="0">
      <p:cViewPr>
        <p:scale>
          <a:sx n="96" d="100"/>
          <a:sy n="96" d="100"/>
        </p:scale>
        <p:origin x="111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.wikipedia.org/wiki/Park_Narodowy_Ariko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stuckincustoms/24132352507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flickr.com/photos/madmack/2751664225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flickr.com/photos/joyosity/386006011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allpaperflare.com/aquarium-fishes-paintings-underwater-wallpaper-toef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8F3A8B-B423-8824-F67B-DC1BD3579A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NationaLE</a:t>
            </a:r>
            <a:r>
              <a:rPr lang="nl-NL" dirty="0" smtClean="0"/>
              <a:t> </a:t>
            </a:r>
            <a:r>
              <a:rPr lang="nl-NL" dirty="0" err="1" smtClean="0"/>
              <a:t>ParkEN</a:t>
            </a:r>
            <a:r>
              <a:rPr lang="nl-NL" dirty="0" smtClean="0"/>
              <a:t> Aruba </a:t>
            </a:r>
            <a:endParaRPr lang="nl-AW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2A92582-E2AA-DD41-EF42-36B6DAED1C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P</a:t>
            </a:r>
            <a:r>
              <a:rPr lang="nl-AW" dirty="0"/>
              <a:t>arke nacional </a:t>
            </a:r>
            <a:r>
              <a:rPr lang="nl-AW" dirty="0" smtClean="0"/>
              <a:t>aruba</a:t>
            </a:r>
            <a:r>
              <a:rPr lang="nl-NL" dirty="0" smtClean="0"/>
              <a:t> &amp; </a:t>
            </a:r>
            <a:r>
              <a:rPr lang="nl-NL" dirty="0" err="1" smtClean="0"/>
              <a:t>Parke</a:t>
            </a:r>
            <a:r>
              <a:rPr lang="nl-NL" dirty="0" smtClean="0"/>
              <a:t> Marino </a:t>
            </a:r>
            <a:r>
              <a:rPr lang="nl-NL" dirty="0" err="1" smtClean="0"/>
              <a:t>ARuba</a:t>
            </a:r>
            <a:endParaRPr lang="nl-AW" dirty="0"/>
          </a:p>
        </p:txBody>
      </p:sp>
    </p:spTree>
    <p:extLst>
      <p:ext uri="{BB962C8B-B14F-4D97-AF65-F5344CB8AC3E}">
        <p14:creationId xmlns:p14="http://schemas.microsoft.com/office/powerpoint/2010/main" val="178241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AW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7ACD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tekst, kaart, diagram&#10;&#10;Automatisch gegenereerde beschrijving">
            <a:extLst>
              <a:ext uri="{FF2B5EF4-FFF2-40B4-BE49-F238E27FC236}">
                <a16:creationId xmlns:a16="http://schemas.microsoft.com/office/drawing/2014/main" id="{35C22DDD-0B76-0FC4-2F48-FA2A17338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186480" y="643467"/>
            <a:ext cx="781904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63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AW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Tijdelijke aanduiding voor inhoud 4" descr="Afbeelding met buitenshuis, water, Waterlichaam, rif&#10;&#10;Automatisch gegenereerde beschrijving">
            <a:extLst>
              <a:ext uri="{FF2B5EF4-FFF2-40B4-BE49-F238E27FC236}">
                <a16:creationId xmlns:a16="http://schemas.microsoft.com/office/drawing/2014/main" id="{F464736C-A543-7B1F-F19D-2478E54691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213" r="-1" b="9058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E67E8BF-E4B2-4098-9FB3-9E400BD869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0686" y="4905349"/>
            <a:ext cx="5610646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283E47-0479-3DFC-6AB2-F4FC18FB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5239131"/>
            <a:ext cx="5279490" cy="960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Natural pool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781A10F-5DF6-4C9B-AE0B-5249E4399D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1" y="5073596"/>
            <a:ext cx="5283196" cy="0"/>
          </a:xfrm>
          <a:prstGeom prst="line">
            <a:avLst/>
          </a:prstGeom>
          <a:ln w="31750">
            <a:solidFill>
              <a:srgbClr val="1CAAB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66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AW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Tijdelijke aanduiding voor inhoud 4" descr="Afbeelding met natuur, buitenshuis, waterkant, hemel&#10;&#10;Automatisch gegenereerde beschrijving">
            <a:extLst>
              <a:ext uri="{FF2B5EF4-FFF2-40B4-BE49-F238E27FC236}">
                <a16:creationId xmlns:a16="http://schemas.microsoft.com/office/drawing/2014/main" id="{1872EB27-D447-88C3-CC97-AF02B22C4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1" b="24998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E67E8BF-E4B2-4098-9FB3-9E400BD869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0686" y="4905349"/>
            <a:ext cx="5610646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FB4458-F12E-0EC4-0EB6-DE35C3B9D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5239131"/>
            <a:ext cx="5279490" cy="960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Dos playa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781A10F-5DF6-4C9B-AE0B-5249E4399D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1" y="5073596"/>
            <a:ext cx="5283196" cy="0"/>
          </a:xfrm>
          <a:prstGeom prst="line">
            <a:avLst/>
          </a:prstGeom>
          <a:ln w="31750">
            <a:solidFill>
              <a:srgbClr val="5279A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2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AW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5" name="Tijdelijke aanduiding voor inhoud 34" descr="Afbeelding met grot, natuur, Ondergronds meer, Zeegrot&#10;&#10;Automatisch gegenereerde beschrijvin">
            <a:extLst>
              <a:ext uri="{FF2B5EF4-FFF2-40B4-BE49-F238E27FC236}">
                <a16:creationId xmlns:a16="http://schemas.microsoft.com/office/drawing/2014/main" id="{2D9B4C11-32EE-63B3-E90E-C7FF32D9E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7591" r="-1" b="8137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E67E8BF-E4B2-4098-9FB3-9E400BD869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0686" y="4905349"/>
            <a:ext cx="5610646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D67778-B33A-214A-6F16-9A538D971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5239131"/>
            <a:ext cx="5279490" cy="960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Fontein cave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781A10F-5DF6-4C9B-AE0B-5249E4399D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1" y="5073596"/>
            <a:ext cx="5283196" cy="0"/>
          </a:xfrm>
          <a:prstGeom prst="line">
            <a:avLst/>
          </a:prstGeom>
          <a:ln w="31750">
            <a:solidFill>
              <a:srgbClr val="AD864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Tekstvak 35">
            <a:extLst>
              <a:ext uri="{FF2B5EF4-FFF2-40B4-BE49-F238E27FC236}">
                <a16:creationId xmlns:a16="http://schemas.microsoft.com/office/drawing/2014/main" id="{7D588581-1DB7-D954-7E77-CA0F509816ED}"/>
              </a:ext>
            </a:extLst>
          </p:cNvPr>
          <p:cNvSpPr txBox="1"/>
          <p:nvPr/>
        </p:nvSpPr>
        <p:spPr>
          <a:xfrm>
            <a:off x="9669851" y="6657945"/>
            <a:ext cx="252184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AW" sz="700">
                <a:solidFill>
                  <a:srgbClr val="FFFFFF"/>
                </a:solidFill>
                <a:hlinkClick r:id="rId4" tooltip="https://www.flickr.com/photos/madmack/2751664225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Deze foto</a:t>
            </a:r>
            <a:r>
              <a:rPr lang="nl-AW" sz="700">
                <a:solidFill>
                  <a:srgbClr val="FFFFFF"/>
                </a:solidFill>
              </a:rPr>
              <a:t> van Onbekende auteur is gelicentieerd onder </a:t>
            </a:r>
            <a:r>
              <a:rPr lang="nl-AW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nl-AW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167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AW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Tijdelijke aanduiding voor inhoud 9" descr="Afbeelding met handschrift, tekening, kunst&#10;&#10;Automatisch gegenereerde beschrijving">
            <a:extLst>
              <a:ext uri="{FF2B5EF4-FFF2-40B4-BE49-F238E27FC236}">
                <a16:creationId xmlns:a16="http://schemas.microsoft.com/office/drawing/2014/main" id="{063C3497-0F5B-5C78-04AB-F12837C9A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8290" r="-1" b="16707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E67E8BF-E4B2-4098-9FB3-9E400BD869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0686" y="4905349"/>
            <a:ext cx="5610646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60A813-E55C-F616-2855-3822982F5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5239131"/>
            <a:ext cx="5279490" cy="960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 err="1" smtClean="0">
                <a:solidFill>
                  <a:srgbClr val="FFFFFE"/>
                </a:solidFill>
              </a:rPr>
              <a:t>GrotschilDering</a:t>
            </a:r>
            <a:r>
              <a:rPr lang="en-US" sz="3000" dirty="0" smtClean="0">
                <a:solidFill>
                  <a:srgbClr val="FFFFFE"/>
                </a:solidFill>
              </a:rPr>
              <a:t> </a:t>
            </a:r>
            <a:br>
              <a:rPr lang="en-US" sz="3000" dirty="0" smtClean="0">
                <a:solidFill>
                  <a:srgbClr val="FFFFFE"/>
                </a:solidFill>
              </a:rPr>
            </a:br>
            <a:r>
              <a:rPr lang="en-US" sz="3000" dirty="0" err="1" smtClean="0">
                <a:solidFill>
                  <a:srgbClr val="FFFFFE"/>
                </a:solidFill>
              </a:rPr>
              <a:t>arawak</a:t>
            </a:r>
            <a:r>
              <a:rPr lang="en-US" sz="3000" dirty="0" smtClean="0">
                <a:solidFill>
                  <a:srgbClr val="FFFFFE"/>
                </a:solidFill>
              </a:rPr>
              <a:t> </a:t>
            </a:r>
            <a:r>
              <a:rPr lang="en-US" sz="3000" dirty="0" err="1">
                <a:solidFill>
                  <a:srgbClr val="FFFFFE"/>
                </a:solidFill>
              </a:rPr>
              <a:t>indianen</a:t>
            </a:r>
            <a:endParaRPr lang="en-US" sz="3000" dirty="0">
              <a:solidFill>
                <a:srgbClr val="FFFFFE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781A10F-5DF6-4C9B-AE0B-5249E4399D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1" y="5073596"/>
            <a:ext cx="5283196" cy="0"/>
          </a:xfrm>
          <a:prstGeom prst="line">
            <a:avLst/>
          </a:prstGeom>
          <a:ln w="31750">
            <a:solidFill>
              <a:srgbClr val="A54D3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C3125AD5-6156-5B33-1345-9E60799FA7B9}"/>
              </a:ext>
            </a:extLst>
          </p:cNvPr>
          <p:cNvSpPr txBox="1"/>
          <p:nvPr/>
        </p:nvSpPr>
        <p:spPr>
          <a:xfrm>
            <a:off x="9669851" y="6657945"/>
            <a:ext cx="252184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AW" sz="700">
                <a:solidFill>
                  <a:srgbClr val="FFFFFF"/>
                </a:solidFill>
                <a:hlinkClick r:id="rId4" tooltip="https://www.flickr.com/photos/joyosity/38600601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Deze foto</a:t>
            </a:r>
            <a:r>
              <a:rPr lang="nl-AW" sz="700">
                <a:solidFill>
                  <a:srgbClr val="FFFFFF"/>
                </a:solidFill>
              </a:rPr>
              <a:t> van Onbekende auteur is gelicentieerd onder </a:t>
            </a:r>
            <a:r>
              <a:rPr lang="nl-AW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nl-AW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05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105" y="88600"/>
            <a:ext cx="8139066" cy="597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09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AW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6" name="Tijdelijke aanduiding voor inhoud 35" descr="Afbeelding met water, vis, onderwater, Maritieme biologie&#10;&#10;Automatisch gegenereerde beschrijving">
            <a:extLst>
              <a:ext uri="{FF2B5EF4-FFF2-40B4-BE49-F238E27FC236}">
                <a16:creationId xmlns:a16="http://schemas.microsoft.com/office/drawing/2014/main" id="{32C9001E-F791-AC3E-BB2F-7B209CC39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15411" r="-1" b="-1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2E67E8BF-E4B2-4098-9FB3-9E400BD869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0686" y="4905349"/>
            <a:ext cx="5610646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86EFA-AE41-6E9B-7187-B3C68A07D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5239131"/>
            <a:ext cx="5279490" cy="960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E"/>
                </a:solidFill>
              </a:rPr>
              <a:t>Marine park </a:t>
            </a:r>
            <a:r>
              <a:rPr lang="en-US">
                <a:solidFill>
                  <a:srgbClr val="FFFFFE"/>
                </a:solidFill>
              </a:rPr>
              <a:t>aruba</a:t>
            </a:r>
            <a:endParaRPr lang="en-US" dirty="0">
              <a:solidFill>
                <a:srgbClr val="FFFFFE"/>
              </a:solidFill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781A10F-5DF6-4C9B-AE0B-5249E4399D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1" y="5073596"/>
            <a:ext cx="5283196" cy="0"/>
          </a:xfrm>
          <a:prstGeom prst="line">
            <a:avLst/>
          </a:prstGeom>
          <a:ln w="31750">
            <a:solidFill>
              <a:srgbClr val="59C24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280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1E022-B89E-A97B-468F-3A397BCF8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AW" b="1" dirty="0"/>
              <a:t>Vragen om over na te denken: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1922F3-C48F-A185-0B5D-B9B8EECF2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800" dirty="0">
                <a:effectLst/>
                <a:latin typeface="Malgun Gothic" panose="020B0503020000020004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Waarom is het belangrijk om onze natuur te beschermen? </a:t>
            </a:r>
          </a:p>
          <a:p>
            <a:r>
              <a:rPr lang="nl-NL" sz="2800" dirty="0">
                <a:effectLst/>
                <a:latin typeface="Malgun Gothic" panose="020B0503020000020004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Hoe kunnen we onze natuur beschermen</a:t>
            </a:r>
            <a:r>
              <a:rPr lang="nl-NL" sz="2800" dirty="0" smtClean="0">
                <a:effectLst/>
                <a:latin typeface="Malgun Gothic" panose="020B0503020000020004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nl-NL" sz="2800" dirty="0" smtClean="0">
                <a:latin typeface="Malgun Gothic" panose="020B0503020000020004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Wat mag wel en wat mag niet in de nationale parken van Aruba?</a:t>
            </a:r>
            <a:r>
              <a:rPr lang="nl-AW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AW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AW" sz="2800" dirty="0"/>
          </a:p>
        </p:txBody>
      </p:sp>
    </p:spTree>
    <p:extLst>
      <p:ext uri="{BB962C8B-B14F-4D97-AF65-F5344CB8AC3E}">
        <p14:creationId xmlns:p14="http://schemas.microsoft.com/office/powerpoint/2010/main" val="165973966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Galerie</Template>
  <TotalTime>318</TotalTime>
  <Words>79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Malgun Gothic</vt:lpstr>
      <vt:lpstr>Arial</vt:lpstr>
      <vt:lpstr>Calibri</vt:lpstr>
      <vt:lpstr>Gill Sans MT</vt:lpstr>
      <vt:lpstr>Times New Roman</vt:lpstr>
      <vt:lpstr>Galerie</vt:lpstr>
      <vt:lpstr>NationaLE ParkEN Aruba </vt:lpstr>
      <vt:lpstr>PowerPoint Presentation</vt:lpstr>
      <vt:lpstr>Natural pool </vt:lpstr>
      <vt:lpstr>Dos playa</vt:lpstr>
      <vt:lpstr>Fontein cave</vt:lpstr>
      <vt:lpstr>GrotschilDering  arawak indianen</vt:lpstr>
      <vt:lpstr>PowerPoint Presentation</vt:lpstr>
      <vt:lpstr>Marine park aruba</vt:lpstr>
      <vt:lpstr>Vragen om over na te denken: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Arikok</dc:title>
  <dc:creator>Laura Tonk</dc:creator>
  <cp:lastModifiedBy>C Peeters</cp:lastModifiedBy>
  <cp:revision>8</cp:revision>
  <dcterms:created xsi:type="dcterms:W3CDTF">2024-02-27T20:37:39Z</dcterms:created>
  <dcterms:modified xsi:type="dcterms:W3CDTF">2024-06-14T13:45:39Z</dcterms:modified>
</cp:coreProperties>
</file>