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4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87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0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76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36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6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49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07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87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54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825E-ED79-4273-B965-FF7391B965F0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1DC5-6327-4DC1-8184-1CDBDB02A3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2"/>
            <a:ext cx="12192000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46"/>
            <a:ext cx="12256763" cy="68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11"/>
            <a:ext cx="12229225" cy="68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Peeters</dc:creator>
  <cp:lastModifiedBy>C Peeters</cp:lastModifiedBy>
  <cp:revision>3</cp:revision>
  <dcterms:created xsi:type="dcterms:W3CDTF">2024-03-28T18:30:58Z</dcterms:created>
  <dcterms:modified xsi:type="dcterms:W3CDTF">2024-04-02T11:45:16Z</dcterms:modified>
</cp:coreProperties>
</file>