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BBDB24-5A01-EB4D-B43D-A9A3C4F36ED6}" v="3" dt="2024-02-02T18:42:08.0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775"/>
  </p:normalViewPr>
  <p:slideViewPr>
    <p:cSldViewPr snapToGrid="0">
      <p:cViewPr varScale="1">
        <p:scale>
          <a:sx n="90" d="100"/>
          <a:sy n="90" d="100"/>
        </p:scale>
        <p:origin x="232" y="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Tonk" userId="ace34b5d74fb1023" providerId="LiveId" clId="{FCBBDB24-5A01-EB4D-B43D-A9A3C4F36ED6}"/>
    <pc:docChg chg="undo custSel addSld modSld">
      <pc:chgData name="Laura Tonk" userId="ace34b5d74fb1023" providerId="LiveId" clId="{FCBBDB24-5A01-EB4D-B43D-A9A3C4F36ED6}" dt="2024-02-02T18:46:59.835" v="106" actId="26606"/>
      <pc:docMkLst>
        <pc:docMk/>
      </pc:docMkLst>
      <pc:sldChg chg="addSp modSp mod setBg">
        <pc:chgData name="Laura Tonk" userId="ace34b5d74fb1023" providerId="LiveId" clId="{FCBBDB24-5A01-EB4D-B43D-A9A3C4F36ED6}" dt="2024-02-02T18:45:25.629" v="96" actId="26606"/>
        <pc:sldMkLst>
          <pc:docMk/>
          <pc:sldMk cId="3968428333" sldId="257"/>
        </pc:sldMkLst>
        <pc:spChg chg="mod">
          <ac:chgData name="Laura Tonk" userId="ace34b5d74fb1023" providerId="LiveId" clId="{FCBBDB24-5A01-EB4D-B43D-A9A3C4F36ED6}" dt="2024-02-02T18:45:25.629" v="96" actId="26606"/>
          <ac:spMkLst>
            <pc:docMk/>
            <pc:sldMk cId="3968428333" sldId="257"/>
            <ac:spMk id="2" creationId="{A74B9DDF-74E1-FA0D-733A-AEA3956E54EE}"/>
          </ac:spMkLst>
        </pc:spChg>
        <pc:spChg chg="add">
          <ac:chgData name="Laura Tonk" userId="ace34b5d74fb1023" providerId="LiveId" clId="{FCBBDB24-5A01-EB4D-B43D-A9A3C4F36ED6}" dt="2024-02-02T18:45:25.629" v="96" actId="26606"/>
          <ac:spMkLst>
            <pc:docMk/>
            <pc:sldMk cId="3968428333" sldId="257"/>
            <ac:spMk id="9" creationId="{E8D67E70-6E45-DC85-F613-9D3BD147F3A0}"/>
          </ac:spMkLst>
        </pc:spChg>
        <pc:spChg chg="add">
          <ac:chgData name="Laura Tonk" userId="ace34b5d74fb1023" providerId="LiveId" clId="{FCBBDB24-5A01-EB4D-B43D-A9A3C4F36ED6}" dt="2024-02-02T18:45:25.629" v="96" actId="26606"/>
          <ac:spMkLst>
            <pc:docMk/>
            <pc:sldMk cId="3968428333" sldId="257"/>
            <ac:spMk id="12" creationId="{021A4066-B261-49FE-952E-A0FE3EE75CD2}"/>
          </ac:spMkLst>
        </pc:spChg>
        <pc:spChg chg="add">
          <ac:chgData name="Laura Tonk" userId="ace34b5d74fb1023" providerId="LiveId" clId="{FCBBDB24-5A01-EB4D-B43D-A9A3C4F36ED6}" dt="2024-02-02T18:45:25.629" v="96" actId="26606"/>
          <ac:spMkLst>
            <pc:docMk/>
            <pc:sldMk cId="3968428333" sldId="257"/>
            <ac:spMk id="16" creationId="{81958111-BC13-4D45-AB27-0C2C83F9BA64}"/>
          </ac:spMkLst>
        </pc:spChg>
        <pc:grpChg chg="add">
          <ac:chgData name="Laura Tonk" userId="ace34b5d74fb1023" providerId="LiveId" clId="{FCBBDB24-5A01-EB4D-B43D-A9A3C4F36ED6}" dt="2024-02-02T18:45:25.629" v="96" actId="26606"/>
          <ac:grpSpMkLst>
            <pc:docMk/>
            <pc:sldMk cId="3968428333" sldId="257"/>
            <ac:grpSpMk id="18" creationId="{82188758-E18A-4CE5-9D03-F4BF5D887C3F}"/>
          </ac:grpSpMkLst>
        </pc:grpChg>
        <pc:picChg chg="mod">
          <ac:chgData name="Laura Tonk" userId="ace34b5d74fb1023" providerId="LiveId" clId="{FCBBDB24-5A01-EB4D-B43D-A9A3C4F36ED6}" dt="2024-02-02T18:45:25.629" v="96" actId="26606"/>
          <ac:picMkLst>
            <pc:docMk/>
            <pc:sldMk cId="3968428333" sldId="257"/>
            <ac:picMk id="5" creationId="{F9E8A707-9B91-FF24-CFDE-71654682EF8A}"/>
          </ac:picMkLst>
        </pc:picChg>
        <pc:picChg chg="add">
          <ac:chgData name="Laura Tonk" userId="ace34b5d74fb1023" providerId="LiveId" clId="{FCBBDB24-5A01-EB4D-B43D-A9A3C4F36ED6}" dt="2024-02-02T18:45:25.629" v="96" actId="26606"/>
          <ac:picMkLst>
            <pc:docMk/>
            <pc:sldMk cId="3968428333" sldId="257"/>
            <ac:picMk id="22" creationId="{D42F4933-2ECF-4EE5-BCE4-F19E3CA609FE}"/>
          </ac:picMkLst>
        </pc:picChg>
        <pc:cxnChg chg="add">
          <ac:chgData name="Laura Tonk" userId="ace34b5d74fb1023" providerId="LiveId" clId="{FCBBDB24-5A01-EB4D-B43D-A9A3C4F36ED6}" dt="2024-02-02T18:45:25.629" v="96" actId="26606"/>
          <ac:cxnSpMkLst>
            <pc:docMk/>
            <pc:sldMk cId="3968428333" sldId="257"/>
            <ac:cxnSpMk id="14" creationId="{381B4579-E2EA-4BD7-94FF-0A0BEE135C6B}"/>
          </ac:cxnSpMkLst>
        </pc:cxnChg>
        <pc:cxnChg chg="add">
          <ac:chgData name="Laura Tonk" userId="ace34b5d74fb1023" providerId="LiveId" clId="{FCBBDB24-5A01-EB4D-B43D-A9A3C4F36ED6}" dt="2024-02-02T18:45:25.629" v="96" actId="26606"/>
          <ac:cxnSpMkLst>
            <pc:docMk/>
            <pc:sldMk cId="3968428333" sldId="257"/>
            <ac:cxnSpMk id="24" creationId="{C6FAC23C-014D-4AC5-AD1B-36F7D0E7EF32}"/>
          </ac:cxnSpMkLst>
        </pc:cxnChg>
      </pc:sldChg>
      <pc:sldChg chg="addSp modSp mod setBg">
        <pc:chgData name="Laura Tonk" userId="ace34b5d74fb1023" providerId="LiveId" clId="{FCBBDB24-5A01-EB4D-B43D-A9A3C4F36ED6}" dt="2024-02-02T18:45:40.806" v="97" actId="26606"/>
        <pc:sldMkLst>
          <pc:docMk/>
          <pc:sldMk cId="3048480062" sldId="258"/>
        </pc:sldMkLst>
        <pc:spChg chg="mod">
          <ac:chgData name="Laura Tonk" userId="ace34b5d74fb1023" providerId="LiveId" clId="{FCBBDB24-5A01-EB4D-B43D-A9A3C4F36ED6}" dt="2024-02-02T18:45:40.806" v="97" actId="26606"/>
          <ac:spMkLst>
            <pc:docMk/>
            <pc:sldMk cId="3048480062" sldId="258"/>
            <ac:spMk id="2" creationId="{64D171FC-23D9-AC66-0FB7-025CDF439BD2}"/>
          </ac:spMkLst>
        </pc:spChg>
        <pc:spChg chg="add">
          <ac:chgData name="Laura Tonk" userId="ace34b5d74fb1023" providerId="LiveId" clId="{FCBBDB24-5A01-EB4D-B43D-A9A3C4F36ED6}" dt="2024-02-02T18:45:40.806" v="97" actId="26606"/>
          <ac:spMkLst>
            <pc:docMk/>
            <pc:sldMk cId="3048480062" sldId="258"/>
            <ac:spMk id="9" creationId="{2E343EBD-1D74-F181-3CAF-2CD8C1009895}"/>
          </ac:spMkLst>
        </pc:spChg>
        <pc:spChg chg="add">
          <ac:chgData name="Laura Tonk" userId="ace34b5d74fb1023" providerId="LiveId" clId="{FCBBDB24-5A01-EB4D-B43D-A9A3C4F36ED6}" dt="2024-02-02T18:45:40.806" v="97" actId="26606"/>
          <ac:spMkLst>
            <pc:docMk/>
            <pc:sldMk cId="3048480062" sldId="258"/>
            <ac:spMk id="12" creationId="{021A4066-B261-49FE-952E-A0FE3EE75CD2}"/>
          </ac:spMkLst>
        </pc:spChg>
        <pc:spChg chg="add">
          <ac:chgData name="Laura Tonk" userId="ace34b5d74fb1023" providerId="LiveId" clId="{FCBBDB24-5A01-EB4D-B43D-A9A3C4F36ED6}" dt="2024-02-02T18:45:40.806" v="97" actId="26606"/>
          <ac:spMkLst>
            <pc:docMk/>
            <pc:sldMk cId="3048480062" sldId="258"/>
            <ac:spMk id="16" creationId="{81958111-BC13-4D45-AB27-0C2C83F9BA64}"/>
          </ac:spMkLst>
        </pc:spChg>
        <pc:grpChg chg="add">
          <ac:chgData name="Laura Tonk" userId="ace34b5d74fb1023" providerId="LiveId" clId="{FCBBDB24-5A01-EB4D-B43D-A9A3C4F36ED6}" dt="2024-02-02T18:45:40.806" v="97" actId="26606"/>
          <ac:grpSpMkLst>
            <pc:docMk/>
            <pc:sldMk cId="3048480062" sldId="258"/>
            <ac:grpSpMk id="18" creationId="{82188758-E18A-4CE5-9D03-F4BF5D887C3F}"/>
          </ac:grpSpMkLst>
        </pc:grpChg>
        <pc:picChg chg="mod">
          <ac:chgData name="Laura Tonk" userId="ace34b5d74fb1023" providerId="LiveId" clId="{FCBBDB24-5A01-EB4D-B43D-A9A3C4F36ED6}" dt="2024-02-02T18:45:40.806" v="97" actId="26606"/>
          <ac:picMkLst>
            <pc:docMk/>
            <pc:sldMk cId="3048480062" sldId="258"/>
            <ac:picMk id="5" creationId="{DA8C3BBF-C7F1-07D5-943C-40C34A2FE10A}"/>
          </ac:picMkLst>
        </pc:picChg>
        <pc:picChg chg="add">
          <ac:chgData name="Laura Tonk" userId="ace34b5d74fb1023" providerId="LiveId" clId="{FCBBDB24-5A01-EB4D-B43D-A9A3C4F36ED6}" dt="2024-02-02T18:45:40.806" v="97" actId="26606"/>
          <ac:picMkLst>
            <pc:docMk/>
            <pc:sldMk cId="3048480062" sldId="258"/>
            <ac:picMk id="22" creationId="{D42F4933-2ECF-4EE5-BCE4-F19E3CA609FE}"/>
          </ac:picMkLst>
        </pc:picChg>
        <pc:cxnChg chg="add">
          <ac:chgData name="Laura Tonk" userId="ace34b5d74fb1023" providerId="LiveId" clId="{FCBBDB24-5A01-EB4D-B43D-A9A3C4F36ED6}" dt="2024-02-02T18:45:40.806" v="97" actId="26606"/>
          <ac:cxnSpMkLst>
            <pc:docMk/>
            <pc:sldMk cId="3048480062" sldId="258"/>
            <ac:cxnSpMk id="14" creationId="{381B4579-E2EA-4BD7-94FF-0A0BEE135C6B}"/>
          </ac:cxnSpMkLst>
        </pc:cxnChg>
        <pc:cxnChg chg="add">
          <ac:chgData name="Laura Tonk" userId="ace34b5d74fb1023" providerId="LiveId" clId="{FCBBDB24-5A01-EB4D-B43D-A9A3C4F36ED6}" dt="2024-02-02T18:45:40.806" v="97" actId="26606"/>
          <ac:cxnSpMkLst>
            <pc:docMk/>
            <pc:sldMk cId="3048480062" sldId="258"/>
            <ac:cxnSpMk id="24" creationId="{C6FAC23C-014D-4AC5-AD1B-36F7D0E7EF32}"/>
          </ac:cxnSpMkLst>
        </pc:cxnChg>
      </pc:sldChg>
      <pc:sldChg chg="addSp delSp modSp mod setBg">
        <pc:chgData name="Laura Tonk" userId="ace34b5d74fb1023" providerId="LiveId" clId="{FCBBDB24-5A01-EB4D-B43D-A9A3C4F36ED6}" dt="2024-02-02T18:46:10.329" v="101" actId="26606"/>
        <pc:sldMkLst>
          <pc:docMk/>
          <pc:sldMk cId="1439248249" sldId="259"/>
        </pc:sldMkLst>
        <pc:spChg chg="mod">
          <ac:chgData name="Laura Tonk" userId="ace34b5d74fb1023" providerId="LiveId" clId="{FCBBDB24-5A01-EB4D-B43D-A9A3C4F36ED6}" dt="2024-02-02T18:46:10.329" v="101" actId="26606"/>
          <ac:spMkLst>
            <pc:docMk/>
            <pc:sldMk cId="1439248249" sldId="259"/>
            <ac:spMk id="2" creationId="{B3BE722D-242B-E586-23A4-2EE940A2F24B}"/>
          </ac:spMkLst>
        </pc:spChg>
        <pc:spChg chg="add del">
          <ac:chgData name="Laura Tonk" userId="ace34b5d74fb1023" providerId="LiveId" clId="{FCBBDB24-5A01-EB4D-B43D-A9A3C4F36ED6}" dt="2024-02-02T18:46:10.291" v="100" actId="26606"/>
          <ac:spMkLst>
            <pc:docMk/>
            <pc:sldMk cId="1439248249" sldId="259"/>
            <ac:spMk id="8" creationId="{92957BA7-B440-A185-7CC9-CF67DBDC49B0}"/>
          </ac:spMkLst>
        </pc:spChg>
        <pc:spChg chg="add del">
          <ac:chgData name="Laura Tonk" userId="ace34b5d74fb1023" providerId="LiveId" clId="{FCBBDB24-5A01-EB4D-B43D-A9A3C4F36ED6}" dt="2024-02-02T18:46:10.291" v="100" actId="26606"/>
          <ac:spMkLst>
            <pc:docMk/>
            <pc:sldMk cId="1439248249" sldId="259"/>
            <ac:spMk id="11" creationId="{021A4066-B261-49FE-952E-A0FE3EE75CD2}"/>
          </ac:spMkLst>
        </pc:spChg>
        <pc:spChg chg="add del">
          <ac:chgData name="Laura Tonk" userId="ace34b5d74fb1023" providerId="LiveId" clId="{FCBBDB24-5A01-EB4D-B43D-A9A3C4F36ED6}" dt="2024-02-02T18:46:10.291" v="100" actId="26606"/>
          <ac:spMkLst>
            <pc:docMk/>
            <pc:sldMk cId="1439248249" sldId="259"/>
            <ac:spMk id="15" creationId="{81958111-BC13-4D45-AB27-0C2C83F9BA64}"/>
          </ac:spMkLst>
        </pc:spChg>
        <pc:spChg chg="add">
          <ac:chgData name="Laura Tonk" userId="ace34b5d74fb1023" providerId="LiveId" clId="{FCBBDB24-5A01-EB4D-B43D-A9A3C4F36ED6}" dt="2024-02-02T18:46:10.329" v="101" actId="26606"/>
          <ac:spMkLst>
            <pc:docMk/>
            <pc:sldMk cId="1439248249" sldId="259"/>
            <ac:spMk id="25" creationId="{152A018C-865F-463F-944D-5C2ED23C45F7}"/>
          </ac:spMkLst>
        </pc:spChg>
        <pc:spChg chg="add">
          <ac:chgData name="Laura Tonk" userId="ace34b5d74fb1023" providerId="LiveId" clId="{FCBBDB24-5A01-EB4D-B43D-A9A3C4F36ED6}" dt="2024-02-02T18:46:10.329" v="101" actId="26606"/>
          <ac:spMkLst>
            <pc:docMk/>
            <pc:sldMk cId="1439248249" sldId="259"/>
            <ac:spMk id="27" creationId="{7E07FF13-A7EB-4465-B3A3-E8B26C048880}"/>
          </ac:spMkLst>
        </pc:spChg>
        <pc:spChg chg="add">
          <ac:chgData name="Laura Tonk" userId="ace34b5d74fb1023" providerId="LiveId" clId="{FCBBDB24-5A01-EB4D-B43D-A9A3C4F36ED6}" dt="2024-02-02T18:46:10.329" v="101" actId="26606"/>
          <ac:spMkLst>
            <pc:docMk/>
            <pc:sldMk cId="1439248249" sldId="259"/>
            <ac:spMk id="28" creationId="{C73E166A-FC1A-02AB-5C18-9794B683D4C5}"/>
          </ac:spMkLst>
        </pc:spChg>
        <pc:grpChg chg="add del">
          <ac:chgData name="Laura Tonk" userId="ace34b5d74fb1023" providerId="LiveId" clId="{FCBBDB24-5A01-EB4D-B43D-A9A3C4F36ED6}" dt="2024-02-02T18:46:10.291" v="100" actId="26606"/>
          <ac:grpSpMkLst>
            <pc:docMk/>
            <pc:sldMk cId="1439248249" sldId="259"/>
            <ac:grpSpMk id="17" creationId="{82188758-E18A-4CE5-9D03-F4BF5D887C3F}"/>
          </ac:grpSpMkLst>
        </pc:grpChg>
        <pc:grpChg chg="add">
          <ac:chgData name="Laura Tonk" userId="ace34b5d74fb1023" providerId="LiveId" clId="{FCBBDB24-5A01-EB4D-B43D-A9A3C4F36ED6}" dt="2024-02-02T18:46:10.329" v="101" actId="26606"/>
          <ac:grpSpMkLst>
            <pc:docMk/>
            <pc:sldMk cId="1439248249" sldId="259"/>
            <ac:grpSpMk id="29" creationId="{408AC817-B4B8-429C-B507-074E447CCF56}"/>
          </ac:grpSpMkLst>
        </pc:grpChg>
        <pc:picChg chg="mod">
          <ac:chgData name="Laura Tonk" userId="ace34b5d74fb1023" providerId="LiveId" clId="{FCBBDB24-5A01-EB4D-B43D-A9A3C4F36ED6}" dt="2024-02-02T18:46:10.329" v="101" actId="26606"/>
          <ac:picMkLst>
            <pc:docMk/>
            <pc:sldMk cId="1439248249" sldId="259"/>
            <ac:picMk id="4" creationId="{098EBE46-74EE-437E-EFD3-41DA31CA7182}"/>
          </ac:picMkLst>
        </pc:picChg>
        <pc:picChg chg="add del">
          <ac:chgData name="Laura Tonk" userId="ace34b5d74fb1023" providerId="LiveId" clId="{FCBBDB24-5A01-EB4D-B43D-A9A3C4F36ED6}" dt="2024-02-02T18:46:10.291" v="100" actId="26606"/>
          <ac:picMkLst>
            <pc:docMk/>
            <pc:sldMk cId="1439248249" sldId="259"/>
            <ac:picMk id="21" creationId="{D42F4933-2ECF-4EE5-BCE4-F19E3CA609FE}"/>
          </ac:picMkLst>
        </pc:picChg>
        <pc:picChg chg="add">
          <ac:chgData name="Laura Tonk" userId="ace34b5d74fb1023" providerId="LiveId" clId="{FCBBDB24-5A01-EB4D-B43D-A9A3C4F36ED6}" dt="2024-02-02T18:46:10.329" v="101" actId="26606"/>
          <ac:picMkLst>
            <pc:docMk/>
            <pc:sldMk cId="1439248249" sldId="259"/>
            <ac:picMk id="32" creationId="{63325370-A7EA-4294-B4F2-3282DB3DFD10}"/>
          </ac:picMkLst>
        </pc:picChg>
        <pc:cxnChg chg="add del">
          <ac:chgData name="Laura Tonk" userId="ace34b5d74fb1023" providerId="LiveId" clId="{FCBBDB24-5A01-EB4D-B43D-A9A3C4F36ED6}" dt="2024-02-02T18:46:10.291" v="100" actId="26606"/>
          <ac:cxnSpMkLst>
            <pc:docMk/>
            <pc:sldMk cId="1439248249" sldId="259"/>
            <ac:cxnSpMk id="13" creationId="{381B4579-E2EA-4BD7-94FF-0A0BEE135C6B}"/>
          </ac:cxnSpMkLst>
        </pc:cxnChg>
        <pc:cxnChg chg="add del">
          <ac:chgData name="Laura Tonk" userId="ace34b5d74fb1023" providerId="LiveId" clId="{FCBBDB24-5A01-EB4D-B43D-A9A3C4F36ED6}" dt="2024-02-02T18:46:10.291" v="100" actId="26606"/>
          <ac:cxnSpMkLst>
            <pc:docMk/>
            <pc:sldMk cId="1439248249" sldId="259"/>
            <ac:cxnSpMk id="23" creationId="{C6FAC23C-014D-4AC5-AD1B-36F7D0E7EF32}"/>
          </ac:cxnSpMkLst>
        </pc:cxnChg>
        <pc:cxnChg chg="add">
          <ac:chgData name="Laura Tonk" userId="ace34b5d74fb1023" providerId="LiveId" clId="{FCBBDB24-5A01-EB4D-B43D-A9A3C4F36ED6}" dt="2024-02-02T18:46:10.329" v="101" actId="26606"/>
          <ac:cxnSpMkLst>
            <pc:docMk/>
            <pc:sldMk cId="1439248249" sldId="259"/>
            <ac:cxnSpMk id="26" creationId="{F738849B-C66C-41F3-80F9-277CCD95F97E}"/>
          </ac:cxnSpMkLst>
        </pc:cxnChg>
        <pc:cxnChg chg="add">
          <ac:chgData name="Laura Tonk" userId="ace34b5d74fb1023" providerId="LiveId" clId="{FCBBDB24-5A01-EB4D-B43D-A9A3C4F36ED6}" dt="2024-02-02T18:46:10.329" v="101" actId="26606"/>
          <ac:cxnSpMkLst>
            <pc:docMk/>
            <pc:sldMk cId="1439248249" sldId="259"/>
            <ac:cxnSpMk id="33" creationId="{BC3070B6-C738-4874-9F3C-09E5E6855E6E}"/>
          </ac:cxnSpMkLst>
        </pc:cxnChg>
      </pc:sldChg>
      <pc:sldChg chg="addSp modSp mod setBg">
        <pc:chgData name="Laura Tonk" userId="ace34b5d74fb1023" providerId="LiveId" clId="{FCBBDB24-5A01-EB4D-B43D-A9A3C4F36ED6}" dt="2024-02-02T18:45:50.443" v="98" actId="26606"/>
        <pc:sldMkLst>
          <pc:docMk/>
          <pc:sldMk cId="4214975568" sldId="260"/>
        </pc:sldMkLst>
        <pc:spChg chg="mod">
          <ac:chgData name="Laura Tonk" userId="ace34b5d74fb1023" providerId="LiveId" clId="{FCBBDB24-5A01-EB4D-B43D-A9A3C4F36ED6}" dt="2024-02-02T18:45:50.443" v="98" actId="26606"/>
          <ac:spMkLst>
            <pc:docMk/>
            <pc:sldMk cId="4214975568" sldId="260"/>
            <ac:spMk id="2" creationId="{FCCCDAF9-7DE9-CE41-525A-A576D5CF112C}"/>
          </ac:spMkLst>
        </pc:spChg>
        <pc:spChg chg="mod">
          <ac:chgData name="Laura Tonk" userId="ace34b5d74fb1023" providerId="LiveId" clId="{FCBBDB24-5A01-EB4D-B43D-A9A3C4F36ED6}" dt="2024-02-02T18:45:50.443" v="98" actId="26606"/>
          <ac:spMkLst>
            <pc:docMk/>
            <pc:sldMk cId="4214975568" sldId="260"/>
            <ac:spMk id="6" creationId="{50D4AF46-6966-ECF9-8987-EB74C37BD3C7}"/>
          </ac:spMkLst>
        </pc:spChg>
        <pc:spChg chg="ord">
          <ac:chgData name="Laura Tonk" userId="ace34b5d74fb1023" providerId="LiveId" clId="{FCBBDB24-5A01-EB4D-B43D-A9A3C4F36ED6}" dt="2024-02-02T18:45:50.443" v="98" actId="26606"/>
          <ac:spMkLst>
            <pc:docMk/>
            <pc:sldMk cId="4214975568" sldId="260"/>
            <ac:spMk id="7" creationId="{F58E1E0F-589C-B8EB-9824-20DA3E456B6B}"/>
          </ac:spMkLst>
        </pc:spChg>
        <pc:spChg chg="add">
          <ac:chgData name="Laura Tonk" userId="ace34b5d74fb1023" providerId="LiveId" clId="{FCBBDB24-5A01-EB4D-B43D-A9A3C4F36ED6}" dt="2024-02-02T18:45:50.443" v="98" actId="26606"/>
          <ac:spMkLst>
            <pc:docMk/>
            <pc:sldMk cId="4214975568" sldId="260"/>
            <ac:spMk id="1032" creationId="{021A4066-B261-49FE-952E-A0FE3EE75CD2}"/>
          </ac:spMkLst>
        </pc:spChg>
        <pc:spChg chg="add">
          <ac:chgData name="Laura Tonk" userId="ace34b5d74fb1023" providerId="LiveId" clId="{FCBBDB24-5A01-EB4D-B43D-A9A3C4F36ED6}" dt="2024-02-02T18:45:50.443" v="98" actId="26606"/>
          <ac:spMkLst>
            <pc:docMk/>
            <pc:sldMk cId="4214975568" sldId="260"/>
            <ac:spMk id="1036" creationId="{81958111-BC13-4D45-AB27-0C2C83F9BA64}"/>
          </ac:spMkLst>
        </pc:spChg>
        <pc:grpChg chg="add">
          <ac:chgData name="Laura Tonk" userId="ace34b5d74fb1023" providerId="LiveId" clId="{FCBBDB24-5A01-EB4D-B43D-A9A3C4F36ED6}" dt="2024-02-02T18:45:50.443" v="98" actId="26606"/>
          <ac:grpSpMkLst>
            <pc:docMk/>
            <pc:sldMk cId="4214975568" sldId="260"/>
            <ac:grpSpMk id="1038" creationId="{82188758-E18A-4CE5-9D03-F4BF5D887C3F}"/>
          </ac:grpSpMkLst>
        </pc:grpChg>
        <pc:picChg chg="mod">
          <ac:chgData name="Laura Tonk" userId="ace34b5d74fb1023" providerId="LiveId" clId="{FCBBDB24-5A01-EB4D-B43D-A9A3C4F36ED6}" dt="2024-02-02T18:45:50.443" v="98" actId="26606"/>
          <ac:picMkLst>
            <pc:docMk/>
            <pc:sldMk cId="4214975568" sldId="260"/>
            <ac:picMk id="1027" creationId="{C86AE2F8-5E81-930E-5BE8-9F466BC5A033}"/>
          </ac:picMkLst>
        </pc:picChg>
        <pc:picChg chg="add">
          <ac:chgData name="Laura Tonk" userId="ace34b5d74fb1023" providerId="LiveId" clId="{FCBBDB24-5A01-EB4D-B43D-A9A3C4F36ED6}" dt="2024-02-02T18:45:50.443" v="98" actId="26606"/>
          <ac:picMkLst>
            <pc:docMk/>
            <pc:sldMk cId="4214975568" sldId="260"/>
            <ac:picMk id="1042" creationId="{D42F4933-2ECF-4EE5-BCE4-F19E3CA609FE}"/>
          </ac:picMkLst>
        </pc:picChg>
        <pc:cxnChg chg="add">
          <ac:chgData name="Laura Tonk" userId="ace34b5d74fb1023" providerId="LiveId" clId="{FCBBDB24-5A01-EB4D-B43D-A9A3C4F36ED6}" dt="2024-02-02T18:45:50.443" v="98" actId="26606"/>
          <ac:cxnSpMkLst>
            <pc:docMk/>
            <pc:sldMk cId="4214975568" sldId="260"/>
            <ac:cxnSpMk id="1034" creationId="{381B4579-E2EA-4BD7-94FF-0A0BEE135C6B}"/>
          </ac:cxnSpMkLst>
        </pc:cxnChg>
        <pc:cxnChg chg="add">
          <ac:chgData name="Laura Tonk" userId="ace34b5d74fb1023" providerId="LiveId" clId="{FCBBDB24-5A01-EB4D-B43D-A9A3C4F36ED6}" dt="2024-02-02T18:45:50.443" v="98" actId="26606"/>
          <ac:cxnSpMkLst>
            <pc:docMk/>
            <pc:sldMk cId="4214975568" sldId="260"/>
            <ac:cxnSpMk id="1044" creationId="{C6FAC23C-014D-4AC5-AD1B-36F7D0E7EF32}"/>
          </ac:cxnSpMkLst>
        </pc:cxnChg>
      </pc:sldChg>
      <pc:sldChg chg="addSp modSp mod setBg">
        <pc:chgData name="Laura Tonk" userId="ace34b5d74fb1023" providerId="LiveId" clId="{FCBBDB24-5A01-EB4D-B43D-A9A3C4F36ED6}" dt="2024-02-02T18:46:29.333" v="102" actId="26606"/>
        <pc:sldMkLst>
          <pc:docMk/>
          <pc:sldMk cId="1951458676" sldId="261"/>
        </pc:sldMkLst>
        <pc:spChg chg="mod">
          <ac:chgData name="Laura Tonk" userId="ace34b5d74fb1023" providerId="LiveId" clId="{FCBBDB24-5A01-EB4D-B43D-A9A3C4F36ED6}" dt="2024-02-02T18:46:29.333" v="102" actId="26606"/>
          <ac:spMkLst>
            <pc:docMk/>
            <pc:sldMk cId="1951458676" sldId="261"/>
            <ac:spMk id="2" creationId="{827FF234-DEC7-AC99-5B5B-1E72687A3F48}"/>
          </ac:spMkLst>
        </pc:spChg>
        <pc:spChg chg="add">
          <ac:chgData name="Laura Tonk" userId="ace34b5d74fb1023" providerId="LiveId" clId="{FCBBDB24-5A01-EB4D-B43D-A9A3C4F36ED6}" dt="2024-02-02T18:46:29.333" v="102" actId="26606"/>
          <ac:spMkLst>
            <pc:docMk/>
            <pc:sldMk cId="1951458676" sldId="261"/>
            <ac:spMk id="12" creationId="{54D54B8B-D0F5-8291-7C97-BC55E69EB344}"/>
          </ac:spMkLst>
        </pc:spChg>
        <pc:spChg chg="add">
          <ac:chgData name="Laura Tonk" userId="ace34b5d74fb1023" providerId="LiveId" clId="{FCBBDB24-5A01-EB4D-B43D-A9A3C4F36ED6}" dt="2024-02-02T18:46:29.333" v="102" actId="26606"/>
          <ac:spMkLst>
            <pc:docMk/>
            <pc:sldMk cId="1951458676" sldId="261"/>
            <ac:spMk id="15" creationId="{DB11B611-1B79-4ABC-8D72-4DC85A2A578E}"/>
          </ac:spMkLst>
        </pc:spChg>
        <pc:spChg chg="add">
          <ac:chgData name="Laura Tonk" userId="ace34b5d74fb1023" providerId="LiveId" clId="{FCBBDB24-5A01-EB4D-B43D-A9A3C4F36ED6}" dt="2024-02-02T18:46:29.333" v="102" actId="26606"/>
          <ac:spMkLst>
            <pc:docMk/>
            <pc:sldMk cId="1951458676" sldId="261"/>
            <ac:spMk id="19" creationId="{49954531-3F27-4E48-83B1-1123C5BA4F4D}"/>
          </ac:spMkLst>
        </pc:spChg>
        <pc:grpChg chg="add">
          <ac:chgData name="Laura Tonk" userId="ace34b5d74fb1023" providerId="LiveId" clId="{FCBBDB24-5A01-EB4D-B43D-A9A3C4F36ED6}" dt="2024-02-02T18:46:29.333" v="102" actId="26606"/>
          <ac:grpSpMkLst>
            <pc:docMk/>
            <pc:sldMk cId="1951458676" sldId="261"/>
            <ac:grpSpMk id="21" creationId="{2C74BA31-6766-4A2B-9C20-5195543DDA65}"/>
          </ac:grpSpMkLst>
        </pc:grpChg>
        <pc:picChg chg="mod">
          <ac:chgData name="Laura Tonk" userId="ace34b5d74fb1023" providerId="LiveId" clId="{FCBBDB24-5A01-EB4D-B43D-A9A3C4F36ED6}" dt="2024-02-02T18:46:29.333" v="102" actId="26606"/>
          <ac:picMkLst>
            <pc:docMk/>
            <pc:sldMk cId="1951458676" sldId="261"/>
            <ac:picMk id="5" creationId="{8CDC5714-4E00-6C9A-F57A-7DCDFB0C5A59}"/>
          </ac:picMkLst>
        </pc:picChg>
        <pc:picChg chg="mod">
          <ac:chgData name="Laura Tonk" userId="ace34b5d74fb1023" providerId="LiveId" clId="{FCBBDB24-5A01-EB4D-B43D-A9A3C4F36ED6}" dt="2024-02-02T18:46:29.333" v="102" actId="26606"/>
          <ac:picMkLst>
            <pc:docMk/>
            <pc:sldMk cId="1951458676" sldId="261"/>
            <ac:picMk id="8" creationId="{75DEBC60-E8C7-8F2F-B81C-66153F800AE6}"/>
          </ac:picMkLst>
        </pc:picChg>
        <pc:picChg chg="add">
          <ac:chgData name="Laura Tonk" userId="ace34b5d74fb1023" providerId="LiveId" clId="{FCBBDB24-5A01-EB4D-B43D-A9A3C4F36ED6}" dt="2024-02-02T18:46:29.333" v="102" actId="26606"/>
          <ac:picMkLst>
            <pc:docMk/>
            <pc:sldMk cId="1951458676" sldId="261"/>
            <ac:picMk id="25" creationId="{9724DFD3-2F3F-4857-946B-042FDED8F48F}"/>
          </ac:picMkLst>
        </pc:picChg>
        <pc:cxnChg chg="add">
          <ac:chgData name="Laura Tonk" userId="ace34b5d74fb1023" providerId="LiveId" clId="{FCBBDB24-5A01-EB4D-B43D-A9A3C4F36ED6}" dt="2024-02-02T18:46:29.333" v="102" actId="26606"/>
          <ac:cxnSpMkLst>
            <pc:docMk/>
            <pc:sldMk cId="1951458676" sldId="261"/>
            <ac:cxnSpMk id="17" creationId="{D9447CC7-2393-417B-A420-7853BF787D94}"/>
          </ac:cxnSpMkLst>
        </pc:cxnChg>
        <pc:cxnChg chg="add">
          <ac:chgData name="Laura Tonk" userId="ace34b5d74fb1023" providerId="LiveId" clId="{FCBBDB24-5A01-EB4D-B43D-A9A3C4F36ED6}" dt="2024-02-02T18:46:29.333" v="102" actId="26606"/>
          <ac:cxnSpMkLst>
            <pc:docMk/>
            <pc:sldMk cId="1951458676" sldId="261"/>
            <ac:cxnSpMk id="27" creationId="{FB6E0628-52CF-4950-8D4E-4345202603D9}"/>
          </ac:cxnSpMkLst>
        </pc:cxnChg>
      </pc:sldChg>
      <pc:sldChg chg="addSp modSp mod setBg">
        <pc:chgData name="Laura Tonk" userId="ace34b5d74fb1023" providerId="LiveId" clId="{FCBBDB24-5A01-EB4D-B43D-A9A3C4F36ED6}" dt="2024-02-02T18:46:39.598" v="103" actId="26606"/>
        <pc:sldMkLst>
          <pc:docMk/>
          <pc:sldMk cId="1626304665" sldId="262"/>
        </pc:sldMkLst>
        <pc:spChg chg="mod">
          <ac:chgData name="Laura Tonk" userId="ace34b5d74fb1023" providerId="LiveId" clId="{FCBBDB24-5A01-EB4D-B43D-A9A3C4F36ED6}" dt="2024-02-02T18:46:39.598" v="103" actId="26606"/>
          <ac:spMkLst>
            <pc:docMk/>
            <pc:sldMk cId="1626304665" sldId="262"/>
            <ac:spMk id="2" creationId="{E6FBA6B5-14F9-B28B-895E-8D94999A09E3}"/>
          </ac:spMkLst>
        </pc:spChg>
        <pc:spChg chg="add">
          <ac:chgData name="Laura Tonk" userId="ace34b5d74fb1023" providerId="LiveId" clId="{FCBBDB24-5A01-EB4D-B43D-A9A3C4F36ED6}" dt="2024-02-02T18:46:39.598" v="103" actId="26606"/>
          <ac:spMkLst>
            <pc:docMk/>
            <pc:sldMk cId="1626304665" sldId="262"/>
            <ac:spMk id="9" creationId="{B5341A4A-11EF-85AF-00DB-BF8AE116AA2C}"/>
          </ac:spMkLst>
        </pc:spChg>
        <pc:spChg chg="add">
          <ac:chgData name="Laura Tonk" userId="ace34b5d74fb1023" providerId="LiveId" clId="{FCBBDB24-5A01-EB4D-B43D-A9A3C4F36ED6}" dt="2024-02-02T18:46:39.598" v="103" actId="26606"/>
          <ac:spMkLst>
            <pc:docMk/>
            <pc:sldMk cId="1626304665" sldId="262"/>
            <ac:spMk id="12" creationId="{021A4066-B261-49FE-952E-A0FE3EE75CD2}"/>
          </ac:spMkLst>
        </pc:spChg>
        <pc:spChg chg="add">
          <ac:chgData name="Laura Tonk" userId="ace34b5d74fb1023" providerId="LiveId" clId="{FCBBDB24-5A01-EB4D-B43D-A9A3C4F36ED6}" dt="2024-02-02T18:46:39.598" v="103" actId="26606"/>
          <ac:spMkLst>
            <pc:docMk/>
            <pc:sldMk cId="1626304665" sldId="262"/>
            <ac:spMk id="16" creationId="{81958111-BC13-4D45-AB27-0C2C83F9BA64}"/>
          </ac:spMkLst>
        </pc:spChg>
        <pc:grpChg chg="add">
          <ac:chgData name="Laura Tonk" userId="ace34b5d74fb1023" providerId="LiveId" clId="{FCBBDB24-5A01-EB4D-B43D-A9A3C4F36ED6}" dt="2024-02-02T18:46:39.598" v="103" actId="26606"/>
          <ac:grpSpMkLst>
            <pc:docMk/>
            <pc:sldMk cId="1626304665" sldId="262"/>
            <ac:grpSpMk id="18" creationId="{82188758-E18A-4CE5-9D03-F4BF5D887C3F}"/>
          </ac:grpSpMkLst>
        </pc:grpChg>
        <pc:picChg chg="mod">
          <ac:chgData name="Laura Tonk" userId="ace34b5d74fb1023" providerId="LiveId" clId="{FCBBDB24-5A01-EB4D-B43D-A9A3C4F36ED6}" dt="2024-02-02T18:46:39.598" v="103" actId="26606"/>
          <ac:picMkLst>
            <pc:docMk/>
            <pc:sldMk cId="1626304665" sldId="262"/>
            <ac:picMk id="5" creationId="{D2874106-29DC-7F6F-D68B-B64084A80160}"/>
          </ac:picMkLst>
        </pc:picChg>
        <pc:picChg chg="add">
          <ac:chgData name="Laura Tonk" userId="ace34b5d74fb1023" providerId="LiveId" clId="{FCBBDB24-5A01-EB4D-B43D-A9A3C4F36ED6}" dt="2024-02-02T18:46:39.598" v="103" actId="26606"/>
          <ac:picMkLst>
            <pc:docMk/>
            <pc:sldMk cId="1626304665" sldId="262"/>
            <ac:picMk id="22" creationId="{D42F4933-2ECF-4EE5-BCE4-F19E3CA609FE}"/>
          </ac:picMkLst>
        </pc:picChg>
        <pc:cxnChg chg="add">
          <ac:chgData name="Laura Tonk" userId="ace34b5d74fb1023" providerId="LiveId" clId="{FCBBDB24-5A01-EB4D-B43D-A9A3C4F36ED6}" dt="2024-02-02T18:46:39.598" v="103" actId="26606"/>
          <ac:cxnSpMkLst>
            <pc:docMk/>
            <pc:sldMk cId="1626304665" sldId="262"/>
            <ac:cxnSpMk id="14" creationId="{381B4579-E2EA-4BD7-94FF-0A0BEE135C6B}"/>
          </ac:cxnSpMkLst>
        </pc:cxnChg>
        <pc:cxnChg chg="add">
          <ac:chgData name="Laura Tonk" userId="ace34b5d74fb1023" providerId="LiveId" clId="{FCBBDB24-5A01-EB4D-B43D-A9A3C4F36ED6}" dt="2024-02-02T18:46:39.598" v="103" actId="26606"/>
          <ac:cxnSpMkLst>
            <pc:docMk/>
            <pc:sldMk cId="1626304665" sldId="262"/>
            <ac:cxnSpMk id="24" creationId="{C6FAC23C-014D-4AC5-AD1B-36F7D0E7EF32}"/>
          </ac:cxnSpMkLst>
        </pc:cxnChg>
      </pc:sldChg>
      <pc:sldChg chg="addSp modSp mod setBg">
        <pc:chgData name="Laura Tonk" userId="ace34b5d74fb1023" providerId="LiveId" clId="{FCBBDB24-5A01-EB4D-B43D-A9A3C4F36ED6}" dt="2024-02-02T18:46:46.514" v="104" actId="26606"/>
        <pc:sldMkLst>
          <pc:docMk/>
          <pc:sldMk cId="2382384503" sldId="263"/>
        </pc:sldMkLst>
        <pc:spChg chg="mod">
          <ac:chgData name="Laura Tonk" userId="ace34b5d74fb1023" providerId="LiveId" clId="{FCBBDB24-5A01-EB4D-B43D-A9A3C4F36ED6}" dt="2024-02-02T18:46:46.514" v="104" actId="26606"/>
          <ac:spMkLst>
            <pc:docMk/>
            <pc:sldMk cId="2382384503" sldId="263"/>
            <ac:spMk id="2" creationId="{A479D8A5-507C-B9D2-6608-84ADB0970EDA}"/>
          </ac:spMkLst>
        </pc:spChg>
        <pc:spChg chg="add">
          <ac:chgData name="Laura Tonk" userId="ace34b5d74fb1023" providerId="LiveId" clId="{FCBBDB24-5A01-EB4D-B43D-A9A3C4F36ED6}" dt="2024-02-02T18:46:46.514" v="104" actId="26606"/>
          <ac:spMkLst>
            <pc:docMk/>
            <pc:sldMk cId="2382384503" sldId="263"/>
            <ac:spMk id="9" creationId="{CF3FD87C-65DF-5AB2-FF8D-AADF385A655B}"/>
          </ac:spMkLst>
        </pc:spChg>
        <pc:spChg chg="add">
          <ac:chgData name="Laura Tonk" userId="ace34b5d74fb1023" providerId="LiveId" clId="{FCBBDB24-5A01-EB4D-B43D-A9A3C4F36ED6}" dt="2024-02-02T18:46:46.514" v="104" actId="26606"/>
          <ac:spMkLst>
            <pc:docMk/>
            <pc:sldMk cId="2382384503" sldId="263"/>
            <ac:spMk id="12" creationId="{021A4066-B261-49FE-952E-A0FE3EE75CD2}"/>
          </ac:spMkLst>
        </pc:spChg>
        <pc:spChg chg="add">
          <ac:chgData name="Laura Tonk" userId="ace34b5d74fb1023" providerId="LiveId" clId="{FCBBDB24-5A01-EB4D-B43D-A9A3C4F36ED6}" dt="2024-02-02T18:46:46.514" v="104" actId="26606"/>
          <ac:spMkLst>
            <pc:docMk/>
            <pc:sldMk cId="2382384503" sldId="263"/>
            <ac:spMk id="16" creationId="{81958111-BC13-4D45-AB27-0C2C83F9BA64}"/>
          </ac:spMkLst>
        </pc:spChg>
        <pc:grpChg chg="add">
          <ac:chgData name="Laura Tonk" userId="ace34b5d74fb1023" providerId="LiveId" clId="{FCBBDB24-5A01-EB4D-B43D-A9A3C4F36ED6}" dt="2024-02-02T18:46:46.514" v="104" actId="26606"/>
          <ac:grpSpMkLst>
            <pc:docMk/>
            <pc:sldMk cId="2382384503" sldId="263"/>
            <ac:grpSpMk id="18" creationId="{82188758-E18A-4CE5-9D03-F4BF5D887C3F}"/>
          </ac:grpSpMkLst>
        </pc:grpChg>
        <pc:picChg chg="mod">
          <ac:chgData name="Laura Tonk" userId="ace34b5d74fb1023" providerId="LiveId" clId="{FCBBDB24-5A01-EB4D-B43D-A9A3C4F36ED6}" dt="2024-02-02T18:46:46.514" v="104" actId="26606"/>
          <ac:picMkLst>
            <pc:docMk/>
            <pc:sldMk cId="2382384503" sldId="263"/>
            <ac:picMk id="5" creationId="{A0EDC01F-C8F8-D6E0-4B1E-CBA5DF4A95BD}"/>
          </ac:picMkLst>
        </pc:picChg>
        <pc:picChg chg="add">
          <ac:chgData name="Laura Tonk" userId="ace34b5d74fb1023" providerId="LiveId" clId="{FCBBDB24-5A01-EB4D-B43D-A9A3C4F36ED6}" dt="2024-02-02T18:46:46.514" v="104" actId="26606"/>
          <ac:picMkLst>
            <pc:docMk/>
            <pc:sldMk cId="2382384503" sldId="263"/>
            <ac:picMk id="22" creationId="{D42F4933-2ECF-4EE5-BCE4-F19E3CA609FE}"/>
          </ac:picMkLst>
        </pc:picChg>
        <pc:cxnChg chg="add">
          <ac:chgData name="Laura Tonk" userId="ace34b5d74fb1023" providerId="LiveId" clId="{FCBBDB24-5A01-EB4D-B43D-A9A3C4F36ED6}" dt="2024-02-02T18:46:46.514" v="104" actId="26606"/>
          <ac:cxnSpMkLst>
            <pc:docMk/>
            <pc:sldMk cId="2382384503" sldId="263"/>
            <ac:cxnSpMk id="14" creationId="{381B4579-E2EA-4BD7-94FF-0A0BEE135C6B}"/>
          </ac:cxnSpMkLst>
        </pc:cxnChg>
        <pc:cxnChg chg="add">
          <ac:chgData name="Laura Tonk" userId="ace34b5d74fb1023" providerId="LiveId" clId="{FCBBDB24-5A01-EB4D-B43D-A9A3C4F36ED6}" dt="2024-02-02T18:46:46.514" v="104" actId="26606"/>
          <ac:cxnSpMkLst>
            <pc:docMk/>
            <pc:sldMk cId="2382384503" sldId="263"/>
            <ac:cxnSpMk id="24" creationId="{C6FAC23C-014D-4AC5-AD1B-36F7D0E7EF32}"/>
          </ac:cxnSpMkLst>
        </pc:cxnChg>
      </pc:sldChg>
      <pc:sldChg chg="addSp delSp modSp new mod setBg">
        <pc:chgData name="Laura Tonk" userId="ace34b5d74fb1023" providerId="LiveId" clId="{FCBBDB24-5A01-EB4D-B43D-A9A3C4F36ED6}" dt="2024-02-02T18:46:52.842" v="105" actId="26606"/>
        <pc:sldMkLst>
          <pc:docMk/>
          <pc:sldMk cId="4081542841" sldId="264"/>
        </pc:sldMkLst>
        <pc:spChg chg="mod">
          <ac:chgData name="Laura Tonk" userId="ace34b5d74fb1023" providerId="LiveId" clId="{FCBBDB24-5A01-EB4D-B43D-A9A3C4F36ED6}" dt="2024-02-02T18:46:52.842" v="105" actId="26606"/>
          <ac:spMkLst>
            <pc:docMk/>
            <pc:sldMk cId="4081542841" sldId="264"/>
            <ac:spMk id="2" creationId="{B8DF5C43-02C3-C27B-CB6B-5A68B8631A34}"/>
          </ac:spMkLst>
        </pc:spChg>
        <pc:spChg chg="del">
          <ac:chgData name="Laura Tonk" userId="ace34b5d74fb1023" providerId="LiveId" clId="{FCBBDB24-5A01-EB4D-B43D-A9A3C4F36ED6}" dt="2024-02-02T18:38:44.973" v="1" actId="931"/>
          <ac:spMkLst>
            <pc:docMk/>
            <pc:sldMk cId="4081542841" sldId="264"/>
            <ac:spMk id="3" creationId="{298DA617-B09A-7CC1-DA11-F85CD75BC3FA}"/>
          </ac:spMkLst>
        </pc:spChg>
        <pc:spChg chg="add del mod">
          <ac:chgData name="Laura Tonk" userId="ace34b5d74fb1023" providerId="LiveId" clId="{FCBBDB24-5A01-EB4D-B43D-A9A3C4F36ED6}" dt="2024-02-02T18:38:54.154" v="4" actId="478"/>
          <ac:spMkLst>
            <pc:docMk/>
            <pc:sldMk cId="4081542841" sldId="264"/>
            <ac:spMk id="6" creationId="{EC5475D4-30F9-09FE-A5FD-6E955E967AF3}"/>
          </ac:spMkLst>
        </pc:spChg>
        <pc:spChg chg="add del mod">
          <ac:chgData name="Laura Tonk" userId="ace34b5d74fb1023" providerId="LiveId" clId="{FCBBDB24-5A01-EB4D-B43D-A9A3C4F36ED6}" dt="2024-02-02T18:40:01.504" v="5" actId="931"/>
          <ac:spMkLst>
            <pc:docMk/>
            <pc:sldMk cId="4081542841" sldId="264"/>
            <ac:spMk id="8" creationId="{C840BB8C-4B9F-8284-EB9E-BFD4817633F1}"/>
          </ac:spMkLst>
        </pc:spChg>
        <pc:spChg chg="add mod">
          <ac:chgData name="Laura Tonk" userId="ace34b5d74fb1023" providerId="LiveId" clId="{FCBBDB24-5A01-EB4D-B43D-A9A3C4F36ED6}" dt="2024-02-02T18:40:31.025" v="71" actId="20577"/>
          <ac:spMkLst>
            <pc:docMk/>
            <pc:sldMk cId="4081542841" sldId="264"/>
            <ac:spMk id="11" creationId="{36A91F57-960D-11F9-1DC5-EDDEBC6250F0}"/>
          </ac:spMkLst>
        </pc:spChg>
        <pc:spChg chg="add">
          <ac:chgData name="Laura Tonk" userId="ace34b5d74fb1023" providerId="LiveId" clId="{FCBBDB24-5A01-EB4D-B43D-A9A3C4F36ED6}" dt="2024-02-02T18:46:52.842" v="105" actId="26606"/>
          <ac:spMkLst>
            <pc:docMk/>
            <pc:sldMk cId="4081542841" sldId="264"/>
            <ac:spMk id="15" creationId="{FABAD589-93EB-FCE9-B4A6-675DDC7E07F1}"/>
          </ac:spMkLst>
        </pc:spChg>
        <pc:spChg chg="add">
          <ac:chgData name="Laura Tonk" userId="ace34b5d74fb1023" providerId="LiveId" clId="{FCBBDB24-5A01-EB4D-B43D-A9A3C4F36ED6}" dt="2024-02-02T18:46:52.842" v="105" actId="26606"/>
          <ac:spMkLst>
            <pc:docMk/>
            <pc:sldMk cId="4081542841" sldId="264"/>
            <ac:spMk id="18" creationId="{021A4066-B261-49FE-952E-A0FE3EE75CD2}"/>
          </ac:spMkLst>
        </pc:spChg>
        <pc:spChg chg="add">
          <ac:chgData name="Laura Tonk" userId="ace34b5d74fb1023" providerId="LiveId" clId="{FCBBDB24-5A01-EB4D-B43D-A9A3C4F36ED6}" dt="2024-02-02T18:46:52.842" v="105" actId="26606"/>
          <ac:spMkLst>
            <pc:docMk/>
            <pc:sldMk cId="4081542841" sldId="264"/>
            <ac:spMk id="22" creationId="{81958111-BC13-4D45-AB27-0C2C83F9BA64}"/>
          </ac:spMkLst>
        </pc:spChg>
        <pc:grpChg chg="add">
          <ac:chgData name="Laura Tonk" userId="ace34b5d74fb1023" providerId="LiveId" clId="{FCBBDB24-5A01-EB4D-B43D-A9A3C4F36ED6}" dt="2024-02-02T18:46:52.842" v="105" actId="26606"/>
          <ac:grpSpMkLst>
            <pc:docMk/>
            <pc:sldMk cId="4081542841" sldId="264"/>
            <ac:grpSpMk id="24" creationId="{82188758-E18A-4CE5-9D03-F4BF5D887C3F}"/>
          </ac:grpSpMkLst>
        </pc:grpChg>
        <pc:picChg chg="add del mod">
          <ac:chgData name="Laura Tonk" userId="ace34b5d74fb1023" providerId="LiveId" clId="{FCBBDB24-5A01-EB4D-B43D-A9A3C4F36ED6}" dt="2024-02-02T18:38:54.154" v="4" actId="478"/>
          <ac:picMkLst>
            <pc:docMk/>
            <pc:sldMk cId="4081542841" sldId="264"/>
            <ac:picMk id="5" creationId="{57107C09-5BDE-8027-B146-94AC1121086D}"/>
          </ac:picMkLst>
        </pc:picChg>
        <pc:picChg chg="add mod">
          <ac:chgData name="Laura Tonk" userId="ace34b5d74fb1023" providerId="LiveId" clId="{FCBBDB24-5A01-EB4D-B43D-A9A3C4F36ED6}" dt="2024-02-02T18:46:52.842" v="105" actId="26606"/>
          <ac:picMkLst>
            <pc:docMk/>
            <pc:sldMk cId="4081542841" sldId="264"/>
            <ac:picMk id="10" creationId="{E2F058A6-0C36-AD34-FB1C-BDDD90839E1F}"/>
          </ac:picMkLst>
        </pc:picChg>
        <pc:picChg chg="add">
          <ac:chgData name="Laura Tonk" userId="ace34b5d74fb1023" providerId="LiveId" clId="{FCBBDB24-5A01-EB4D-B43D-A9A3C4F36ED6}" dt="2024-02-02T18:46:52.842" v="105" actId="26606"/>
          <ac:picMkLst>
            <pc:docMk/>
            <pc:sldMk cId="4081542841" sldId="264"/>
            <ac:picMk id="28" creationId="{D42F4933-2ECF-4EE5-BCE4-F19E3CA609FE}"/>
          </ac:picMkLst>
        </pc:picChg>
        <pc:cxnChg chg="add">
          <ac:chgData name="Laura Tonk" userId="ace34b5d74fb1023" providerId="LiveId" clId="{FCBBDB24-5A01-EB4D-B43D-A9A3C4F36ED6}" dt="2024-02-02T18:46:52.842" v="105" actId="26606"/>
          <ac:cxnSpMkLst>
            <pc:docMk/>
            <pc:sldMk cId="4081542841" sldId="264"/>
            <ac:cxnSpMk id="20" creationId="{381B4579-E2EA-4BD7-94FF-0A0BEE135C6B}"/>
          </ac:cxnSpMkLst>
        </pc:cxnChg>
        <pc:cxnChg chg="add">
          <ac:chgData name="Laura Tonk" userId="ace34b5d74fb1023" providerId="LiveId" clId="{FCBBDB24-5A01-EB4D-B43D-A9A3C4F36ED6}" dt="2024-02-02T18:46:52.842" v="105" actId="26606"/>
          <ac:cxnSpMkLst>
            <pc:docMk/>
            <pc:sldMk cId="4081542841" sldId="264"/>
            <ac:cxnSpMk id="30" creationId="{C6FAC23C-014D-4AC5-AD1B-36F7D0E7EF32}"/>
          </ac:cxnSpMkLst>
        </pc:cxnChg>
      </pc:sldChg>
      <pc:sldChg chg="addSp delSp modSp new mod setBg">
        <pc:chgData name="Laura Tonk" userId="ace34b5d74fb1023" providerId="LiveId" clId="{FCBBDB24-5A01-EB4D-B43D-A9A3C4F36ED6}" dt="2024-02-02T18:46:59.835" v="106" actId="26606"/>
        <pc:sldMkLst>
          <pc:docMk/>
          <pc:sldMk cId="1853098310" sldId="265"/>
        </pc:sldMkLst>
        <pc:spChg chg="mod">
          <ac:chgData name="Laura Tonk" userId="ace34b5d74fb1023" providerId="LiveId" clId="{FCBBDB24-5A01-EB4D-B43D-A9A3C4F36ED6}" dt="2024-02-02T18:46:59.835" v="106" actId="26606"/>
          <ac:spMkLst>
            <pc:docMk/>
            <pc:sldMk cId="1853098310" sldId="265"/>
            <ac:spMk id="2" creationId="{E4622B50-1BFB-E93A-8EA0-4C951CD62F60}"/>
          </ac:spMkLst>
        </pc:spChg>
        <pc:spChg chg="del">
          <ac:chgData name="Laura Tonk" userId="ace34b5d74fb1023" providerId="LiveId" clId="{FCBBDB24-5A01-EB4D-B43D-A9A3C4F36ED6}" dt="2024-02-02T18:42:08.046" v="77"/>
          <ac:spMkLst>
            <pc:docMk/>
            <pc:sldMk cId="1853098310" sldId="265"/>
            <ac:spMk id="3" creationId="{DCB67038-FEA1-7ABF-4EEC-F74156BFF46F}"/>
          </ac:spMkLst>
        </pc:spChg>
        <pc:spChg chg="add">
          <ac:chgData name="Laura Tonk" userId="ace34b5d74fb1023" providerId="LiveId" clId="{FCBBDB24-5A01-EB4D-B43D-A9A3C4F36ED6}" dt="2024-02-02T18:46:59.835" v="106" actId="26606"/>
          <ac:spMkLst>
            <pc:docMk/>
            <pc:sldMk cId="1853098310" sldId="265"/>
            <ac:spMk id="8" creationId="{493DEA88-6C3F-EE9B-D59D-0B36BA1E5C6A}"/>
          </ac:spMkLst>
        </pc:spChg>
        <pc:spChg chg="add">
          <ac:chgData name="Laura Tonk" userId="ace34b5d74fb1023" providerId="LiveId" clId="{FCBBDB24-5A01-EB4D-B43D-A9A3C4F36ED6}" dt="2024-02-02T18:46:59.835" v="106" actId="26606"/>
          <ac:spMkLst>
            <pc:docMk/>
            <pc:sldMk cId="1853098310" sldId="265"/>
            <ac:spMk id="11" creationId="{021A4066-B261-49FE-952E-A0FE3EE75CD2}"/>
          </ac:spMkLst>
        </pc:spChg>
        <pc:spChg chg="add">
          <ac:chgData name="Laura Tonk" userId="ace34b5d74fb1023" providerId="LiveId" clId="{FCBBDB24-5A01-EB4D-B43D-A9A3C4F36ED6}" dt="2024-02-02T18:46:59.835" v="106" actId="26606"/>
          <ac:spMkLst>
            <pc:docMk/>
            <pc:sldMk cId="1853098310" sldId="265"/>
            <ac:spMk id="15" creationId="{81958111-BC13-4D45-AB27-0C2C83F9BA64}"/>
          </ac:spMkLst>
        </pc:spChg>
        <pc:grpChg chg="add">
          <ac:chgData name="Laura Tonk" userId="ace34b5d74fb1023" providerId="LiveId" clId="{FCBBDB24-5A01-EB4D-B43D-A9A3C4F36ED6}" dt="2024-02-02T18:46:59.835" v="106" actId="26606"/>
          <ac:grpSpMkLst>
            <pc:docMk/>
            <pc:sldMk cId="1853098310" sldId="265"/>
            <ac:grpSpMk id="17" creationId="{82188758-E18A-4CE5-9D03-F4BF5D887C3F}"/>
          </ac:grpSpMkLst>
        </pc:grpChg>
        <pc:picChg chg="add mod">
          <ac:chgData name="Laura Tonk" userId="ace34b5d74fb1023" providerId="LiveId" clId="{FCBBDB24-5A01-EB4D-B43D-A9A3C4F36ED6}" dt="2024-02-02T18:46:59.835" v="106" actId="26606"/>
          <ac:picMkLst>
            <pc:docMk/>
            <pc:sldMk cId="1853098310" sldId="265"/>
            <ac:picMk id="4" creationId="{EC7FACD9-D9F7-91C8-C441-C5FD9127E71D}"/>
          </ac:picMkLst>
        </pc:picChg>
        <pc:picChg chg="add">
          <ac:chgData name="Laura Tonk" userId="ace34b5d74fb1023" providerId="LiveId" clId="{FCBBDB24-5A01-EB4D-B43D-A9A3C4F36ED6}" dt="2024-02-02T18:46:59.835" v="106" actId="26606"/>
          <ac:picMkLst>
            <pc:docMk/>
            <pc:sldMk cId="1853098310" sldId="265"/>
            <ac:picMk id="21" creationId="{D42F4933-2ECF-4EE5-BCE4-F19E3CA609FE}"/>
          </ac:picMkLst>
        </pc:picChg>
        <pc:cxnChg chg="add">
          <ac:chgData name="Laura Tonk" userId="ace34b5d74fb1023" providerId="LiveId" clId="{FCBBDB24-5A01-EB4D-B43D-A9A3C4F36ED6}" dt="2024-02-02T18:46:59.835" v="106" actId="26606"/>
          <ac:cxnSpMkLst>
            <pc:docMk/>
            <pc:sldMk cId="1853098310" sldId="265"/>
            <ac:cxnSpMk id="13" creationId="{381B4579-E2EA-4BD7-94FF-0A0BEE135C6B}"/>
          </ac:cxnSpMkLst>
        </pc:cxnChg>
        <pc:cxnChg chg="add">
          <ac:chgData name="Laura Tonk" userId="ace34b5d74fb1023" providerId="LiveId" clId="{FCBBDB24-5A01-EB4D-B43D-A9A3C4F36ED6}" dt="2024-02-02T18:46:59.835" v="106" actId="26606"/>
          <ac:cxnSpMkLst>
            <pc:docMk/>
            <pc:sldMk cId="1853098310" sldId="265"/>
            <ac:cxnSpMk id="23" creationId="{C6FAC23C-014D-4AC5-AD1B-36F7D0E7EF32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2/2/24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8725928@N02/4863564148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cusfitness.net/stock-photos/downloads/jump-rope-placed-wooden-floor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s://encrypted-tbn0.gstatic.com/images?q=tbn:ANd9GcT6xk93lllG6ahTR_Q31B3p1oj-lgkzJ_XPi9BB1-3dlbci7ZNfF_3_KWDfh1TMSwtapeY&amp;usqp=CAU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l.wikipedia.org/wiki/Speelgoed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hyperlink" Target="https://commons.wikimedia.org/wiki/Category:Hoop_rolling" TargetMode="Externa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doll-play-girl-hairstyle-pretty-422475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bellafaye8/6618157863/in/set-72157628675693563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bricks.stackexchange.com/questions/899/what-was-the-first-set-produced-by-the-lego-group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130006-91EB-912A-2E15-302CF69566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9677" y="802298"/>
            <a:ext cx="10175176" cy="2541431"/>
          </a:xfrm>
        </p:spPr>
        <p:txBody>
          <a:bodyPr/>
          <a:lstStyle/>
          <a:p>
            <a:r>
              <a:rPr lang="nl-AW" dirty="0"/>
              <a:t>Speelgoed van vroeger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90D8AF4-1B63-6D32-1B24-255055594A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AW"/>
          </a:p>
        </p:txBody>
      </p:sp>
    </p:spTree>
    <p:extLst>
      <p:ext uri="{BB962C8B-B14F-4D97-AF65-F5344CB8AC3E}">
        <p14:creationId xmlns:p14="http://schemas.microsoft.com/office/powerpoint/2010/main" val="2017730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21A4066-B261-49FE-952E-A0FE3EE75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1B4579-E2EA-4BD7-94FF-0A0BEE135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E4622B50-1BFB-E93A-8EA0-4C951CD62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3530157" cy="1049235"/>
          </a:xfrm>
        </p:spPr>
        <p:txBody>
          <a:bodyPr>
            <a:normAutofit/>
          </a:bodyPr>
          <a:lstStyle/>
          <a:p>
            <a:r>
              <a:rPr lang="nl-NL" dirty="0"/>
              <a:t>V</a:t>
            </a:r>
            <a:r>
              <a:rPr lang="nl-AW" dirty="0"/>
              <a:t>iew master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958111-BC13-4D45-AB27-0C2C83F9B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93DEA88-6C3F-EE9B-D59D-0B36BA1E5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3526523" cy="3450613"/>
          </a:xfrm>
        </p:spPr>
        <p:txBody>
          <a:bodyPr>
            <a:normAutofit/>
          </a:bodyPr>
          <a:lstStyle/>
          <a:p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2188758-E18A-4CE5-9D03-F4BF5D887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46003" y="583365"/>
            <a:chExt cx="6091790" cy="518192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21513DD-C15F-4381-AEA6-ED9E5E218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ED2DE01-7F43-4858-85FC-27022DA78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Tijdelijke aanduiding voor inhoud 3" descr="Dit speelgoed van vroeger maakt een comeback | gezondheid.be">
            <a:extLst>
              <a:ext uri="{FF2B5EF4-FFF2-40B4-BE49-F238E27FC236}">
                <a16:creationId xmlns:a16="http://schemas.microsoft.com/office/drawing/2014/main" id="{EC7FACD9-D9F7-91C8-C441-C5FD9127E7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1" r="8710" b="2"/>
          <a:stretch/>
        </p:blipFill>
        <p:spPr bwMode="auto">
          <a:xfrm>
            <a:off x="6093926" y="1116345"/>
            <a:ext cx="4821551" cy="3866172"/>
          </a:xfrm>
          <a:prstGeom prst="rect">
            <a:avLst/>
          </a:prstGeom>
          <a:noFill/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42F4933-2ECF-4EE5-BCE4-F19E3CA60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6FAC23C-014D-4AC5-AD1B-36F7D0E7E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098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21A4066-B261-49FE-952E-A0FE3EE75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1B4579-E2EA-4BD7-94FF-0A0BEE135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A74B9DDF-74E1-FA0D-733A-AEA3956E5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3530157" cy="1049235"/>
          </a:xfrm>
        </p:spPr>
        <p:txBody>
          <a:bodyPr>
            <a:normAutofit/>
          </a:bodyPr>
          <a:lstStyle/>
          <a:p>
            <a:r>
              <a:rPr lang="nl-NL" dirty="0"/>
              <a:t>S</a:t>
            </a:r>
            <a:r>
              <a:rPr lang="nl-AW" dirty="0"/>
              <a:t>peelgoedtrein van hout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958111-BC13-4D45-AB27-0C2C83F9B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8D67E70-6E45-DC85-F613-9D3BD147F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3526523" cy="3450613"/>
          </a:xfrm>
        </p:spPr>
        <p:txBody>
          <a:bodyPr>
            <a:normAutofit/>
          </a:bodyPr>
          <a:lstStyle/>
          <a:p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2188758-E18A-4CE5-9D03-F4BF5D887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46003" y="583365"/>
            <a:chExt cx="6091790" cy="518192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21513DD-C15F-4381-AEA6-ED9E5E218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ED2DE01-7F43-4858-85FC-27022DA78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Tijdelijke aanduiding voor inhoud 4" descr="Afbeelding met kleding, tekenfilm, tekening, jongen&#10;&#10;Automatisch gegenereerde beschrijving">
            <a:extLst>
              <a:ext uri="{FF2B5EF4-FFF2-40B4-BE49-F238E27FC236}">
                <a16:creationId xmlns:a16="http://schemas.microsoft.com/office/drawing/2014/main" id="{F9E8A707-9B91-FF24-CFDE-71654682EF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1525" r="10218"/>
          <a:stretch/>
        </p:blipFill>
        <p:spPr>
          <a:xfrm>
            <a:off x="6093926" y="1116345"/>
            <a:ext cx="4821551" cy="386617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42F4933-2ECF-4EE5-BCE4-F19E3CA60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FAC23C-014D-4AC5-AD1B-36F7D0E7E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428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21A4066-B261-49FE-952E-A0FE3EE75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1B4579-E2EA-4BD7-94FF-0A0BEE135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64D171FC-23D9-AC66-0FB7-025CDF439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3530157" cy="1049235"/>
          </a:xfrm>
        </p:spPr>
        <p:txBody>
          <a:bodyPr>
            <a:normAutofit/>
          </a:bodyPr>
          <a:lstStyle/>
          <a:p>
            <a:r>
              <a:rPr lang="nl-AW" dirty="0"/>
              <a:t>springtouw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958111-BC13-4D45-AB27-0C2C83F9B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E343EBD-1D74-F181-3CAF-2CD8C1009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3526523" cy="3450613"/>
          </a:xfrm>
        </p:spPr>
        <p:txBody>
          <a:bodyPr>
            <a:normAutofit/>
          </a:bodyPr>
          <a:lstStyle/>
          <a:p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2188758-E18A-4CE5-9D03-F4BF5D887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46003" y="583365"/>
            <a:chExt cx="6091790" cy="518192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21513DD-C15F-4381-AEA6-ED9E5E218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ED2DE01-7F43-4858-85FC-27022DA78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Tijdelijke aanduiding voor inhoud 4" descr="Afbeelding met vloer, overdekt, hout, houten&#10;&#10;Automatisch gegenereerde beschrijving">
            <a:extLst>
              <a:ext uri="{FF2B5EF4-FFF2-40B4-BE49-F238E27FC236}">
                <a16:creationId xmlns:a16="http://schemas.microsoft.com/office/drawing/2014/main" id="{DA8C3BBF-C7F1-07D5-943C-40C34A2FE1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7064" b="-3"/>
          <a:stretch/>
        </p:blipFill>
        <p:spPr>
          <a:xfrm>
            <a:off x="6093926" y="1116345"/>
            <a:ext cx="4821551" cy="386617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42F4933-2ECF-4EE5-BCE4-F19E3CA60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FAC23C-014D-4AC5-AD1B-36F7D0E7E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480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2" name="Rectangle 1031">
            <a:extLst>
              <a:ext uri="{FF2B5EF4-FFF2-40B4-BE49-F238E27FC236}">
                <a16:creationId xmlns:a16="http://schemas.microsoft.com/office/drawing/2014/main" id="{021A4066-B261-49FE-952E-A0FE3EE75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4" name="Straight Connector 1033">
            <a:extLst>
              <a:ext uri="{FF2B5EF4-FFF2-40B4-BE49-F238E27FC236}">
                <a16:creationId xmlns:a16="http://schemas.microsoft.com/office/drawing/2014/main" id="{381B4579-E2EA-4BD7-94FF-0A0BEE135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FCCCDAF9-7DE9-CE41-525A-A576D5CF1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3530157" cy="1049235"/>
          </a:xfrm>
        </p:spPr>
        <p:txBody>
          <a:bodyPr>
            <a:normAutofit/>
          </a:bodyPr>
          <a:lstStyle/>
          <a:p>
            <a:r>
              <a:rPr lang="nl-AW" dirty="0"/>
              <a:t>rolschaatsen</a:t>
            </a:r>
          </a:p>
        </p:txBody>
      </p:sp>
      <p:sp>
        <p:nvSpPr>
          <p:cNvPr id="1036" name="Rectangle 1035">
            <a:extLst>
              <a:ext uri="{FF2B5EF4-FFF2-40B4-BE49-F238E27FC236}">
                <a16:creationId xmlns:a16="http://schemas.microsoft.com/office/drawing/2014/main" id="{81958111-BC13-4D45-AB27-0C2C83F9B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0D4AF46-6966-ECF9-8987-EB74C37BD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3526523" cy="3450613"/>
          </a:xfrm>
        </p:spPr>
        <p:txBody>
          <a:bodyPr>
            <a:normAutofit/>
          </a:bodyPr>
          <a:lstStyle/>
          <a:p>
            <a:endParaRPr lang="nl-AW" dirty="0"/>
          </a:p>
        </p:txBody>
      </p:sp>
      <p:grpSp>
        <p:nvGrpSpPr>
          <p:cNvPr id="1038" name="Group 1037">
            <a:extLst>
              <a:ext uri="{FF2B5EF4-FFF2-40B4-BE49-F238E27FC236}">
                <a16:creationId xmlns:a16="http://schemas.microsoft.com/office/drawing/2014/main" id="{82188758-E18A-4CE5-9D03-F4BF5D887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46003" y="583365"/>
            <a:chExt cx="6091790" cy="5181928"/>
          </a:xfrm>
        </p:grpSpPr>
        <p:sp>
          <p:nvSpPr>
            <p:cNvPr id="1039" name="Rectangle 1038">
              <a:extLst>
                <a:ext uri="{FF2B5EF4-FFF2-40B4-BE49-F238E27FC236}">
                  <a16:creationId xmlns:a16="http://schemas.microsoft.com/office/drawing/2014/main" id="{821513DD-C15F-4381-AEA6-ED9E5E218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0" name="Rectangle 1039">
              <a:extLst>
                <a:ext uri="{FF2B5EF4-FFF2-40B4-BE49-F238E27FC236}">
                  <a16:creationId xmlns:a16="http://schemas.microsoft.com/office/drawing/2014/main" id="{CED2DE01-7F43-4858-85FC-27022DA78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7" name="Afbeelding 6" descr="ROLSCHAATSPLEINTJE. Eind jaren 50... - Hogeland-Vroeger en Nu | Facebook">
            <a:extLst>
              <a:ext uri="{FF2B5EF4-FFF2-40B4-BE49-F238E27FC236}">
                <a16:creationId xmlns:a16="http://schemas.microsoft.com/office/drawing/2014/main" id="{C86AE2F8-5E81-930E-5BE8-9F466BC5A0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53" b="1"/>
          <a:stretch>
            <a:fillRect/>
          </a:stretch>
        </p:blipFill>
        <p:spPr bwMode="auto">
          <a:xfrm>
            <a:off x="6093926" y="1116345"/>
            <a:ext cx="4821551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041">
            <a:extLst>
              <a:ext uri="{FF2B5EF4-FFF2-40B4-BE49-F238E27FC236}">
                <a16:creationId xmlns:a16="http://schemas.microsoft.com/office/drawing/2014/main" id="{D42F4933-2ECF-4EE5-BCE4-F19E3CA60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044" name="Straight Connector 1043">
            <a:extLst>
              <a:ext uri="{FF2B5EF4-FFF2-40B4-BE49-F238E27FC236}">
                <a16:creationId xmlns:a16="http://schemas.microsoft.com/office/drawing/2014/main" id="{C6FAC23C-014D-4AC5-AD1B-36F7D0E7E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4">
            <a:extLst>
              <a:ext uri="{FF2B5EF4-FFF2-40B4-BE49-F238E27FC236}">
                <a16:creationId xmlns:a16="http://schemas.microsoft.com/office/drawing/2014/main" id="{F58E1E0F-589C-B8EB-9824-20DA3E456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63" y="2443162"/>
            <a:ext cx="18658460" cy="53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AW"/>
          </a:p>
        </p:txBody>
      </p:sp>
    </p:spTree>
    <p:extLst>
      <p:ext uri="{BB962C8B-B14F-4D97-AF65-F5344CB8AC3E}">
        <p14:creationId xmlns:p14="http://schemas.microsoft.com/office/powerpoint/2010/main" val="4214975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0">
            <a:extLst>
              <a:ext uri="{FF2B5EF4-FFF2-40B4-BE49-F238E27FC236}">
                <a16:creationId xmlns:a16="http://schemas.microsoft.com/office/drawing/2014/main" id="{152A018C-865F-463F-944D-5C2ED23C4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12">
            <a:extLst>
              <a:ext uri="{FF2B5EF4-FFF2-40B4-BE49-F238E27FC236}">
                <a16:creationId xmlns:a16="http://schemas.microsoft.com/office/drawing/2014/main" id="{F738849B-C66C-41F3-80F9-277CCD95F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7" y="1847088"/>
            <a:ext cx="495610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B3BE722D-242B-E586-23A4-2EE940A2F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1" y="804520"/>
            <a:ext cx="4958419" cy="1049235"/>
          </a:xfrm>
        </p:spPr>
        <p:txBody>
          <a:bodyPr>
            <a:normAutofit/>
          </a:bodyPr>
          <a:lstStyle/>
          <a:p>
            <a:r>
              <a:rPr lang="nl-AW" dirty="0"/>
              <a:t>tol</a:t>
            </a:r>
          </a:p>
        </p:txBody>
      </p:sp>
      <p:sp>
        <p:nvSpPr>
          <p:cNvPr id="27" name="Rectangle 14">
            <a:extLst>
              <a:ext uri="{FF2B5EF4-FFF2-40B4-BE49-F238E27FC236}">
                <a16:creationId xmlns:a16="http://schemas.microsoft.com/office/drawing/2014/main" id="{7E07FF13-A7EB-4465-B3A3-E8B26C0488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8" name="Content Placeholder 7">
            <a:extLst>
              <a:ext uri="{FF2B5EF4-FFF2-40B4-BE49-F238E27FC236}">
                <a16:creationId xmlns:a16="http://schemas.microsoft.com/office/drawing/2014/main" id="{C73E166A-FC1A-02AB-5C18-9794B683D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4958419" cy="3450613"/>
          </a:xfrm>
        </p:spPr>
        <p:txBody>
          <a:bodyPr>
            <a:normAutofit/>
          </a:bodyPr>
          <a:lstStyle/>
          <a:p>
            <a:endParaRPr lang="en-US"/>
          </a:p>
        </p:txBody>
      </p:sp>
      <p:grpSp>
        <p:nvGrpSpPr>
          <p:cNvPr id="29" name="Group 16">
            <a:extLst>
              <a:ext uri="{FF2B5EF4-FFF2-40B4-BE49-F238E27FC236}">
                <a16:creationId xmlns:a16="http://schemas.microsoft.com/office/drawing/2014/main" id="{408AC817-B4B8-429C-B507-074E447CC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99254" y="482171"/>
            <a:ext cx="4652668" cy="5149101"/>
            <a:chOff x="6885125" y="583365"/>
            <a:chExt cx="4652668" cy="5181928"/>
          </a:xfrm>
        </p:grpSpPr>
        <p:sp>
          <p:nvSpPr>
            <p:cNvPr id="30" name="Rectangle 17">
              <a:extLst>
                <a:ext uri="{FF2B5EF4-FFF2-40B4-BE49-F238E27FC236}">
                  <a16:creationId xmlns:a16="http://schemas.microsoft.com/office/drawing/2014/main" id="{550B18D8-C579-42C4-80E7-118866B9DA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85125" y="583365"/>
              <a:ext cx="4652668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18">
              <a:extLst>
                <a:ext uri="{FF2B5EF4-FFF2-40B4-BE49-F238E27FC236}">
                  <a16:creationId xmlns:a16="http://schemas.microsoft.com/office/drawing/2014/main" id="{9058F23F-80CD-4CDB-9817-D85CAA9821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225358" y="915807"/>
              <a:ext cx="400124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Tijdelijke aanduiding voor inhoud 3" descr="240 ideeën over Speelgoed van vroeger | speelgoed, jeugdherinneringen,  vintage speelgoed">
            <a:extLst>
              <a:ext uri="{FF2B5EF4-FFF2-40B4-BE49-F238E27FC236}">
                <a16:creationId xmlns:a16="http://schemas.microsoft.com/office/drawing/2014/main" id="{098EBE46-74EE-437E-EFD3-41DA31CA71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2"/>
          <a:stretch/>
        </p:blipFill>
        <p:spPr bwMode="auto">
          <a:xfrm>
            <a:off x="7555450" y="1116345"/>
            <a:ext cx="3360025" cy="3866172"/>
          </a:xfrm>
          <a:prstGeom prst="rect">
            <a:avLst/>
          </a:prstGeom>
          <a:noFill/>
        </p:spPr>
      </p:pic>
      <p:pic>
        <p:nvPicPr>
          <p:cNvPr id="32" name="Picture 20">
            <a:extLst>
              <a:ext uri="{FF2B5EF4-FFF2-40B4-BE49-F238E27FC236}">
                <a16:creationId xmlns:a16="http://schemas.microsoft.com/office/drawing/2014/main" id="{63325370-A7EA-4294-B4F2-3282DB3DFD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3" name="Straight Connector 22">
            <a:extLst>
              <a:ext uri="{FF2B5EF4-FFF2-40B4-BE49-F238E27FC236}">
                <a16:creationId xmlns:a16="http://schemas.microsoft.com/office/drawing/2014/main" id="{BC3070B6-C738-4874-9F3C-09E5E6855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9248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B11B611-1B79-4ABC-8D72-4DC85A2A5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9447CC7-2393-417B-A420-7853BF787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7" y="1847088"/>
            <a:ext cx="352371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827FF234-DEC7-AC99-5B5B-1E72687A3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19"/>
            <a:ext cx="3525184" cy="1049235"/>
          </a:xfrm>
        </p:spPr>
        <p:txBody>
          <a:bodyPr>
            <a:normAutofit/>
          </a:bodyPr>
          <a:lstStyle/>
          <a:p>
            <a:r>
              <a:rPr lang="nl-AW" dirty="0"/>
              <a:t>hoepel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9954531-3F27-4E48-83B1-1123C5BA4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4D54B8B-D0F5-8291-7C97-BC55E69EB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3525184" cy="3450613"/>
          </a:xfrm>
        </p:spPr>
        <p:txBody>
          <a:bodyPr>
            <a:normAutofit/>
          </a:bodyPr>
          <a:lstStyle/>
          <a:p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C74BA31-6766-4A2B-9C20-5195543DD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46003" y="583365"/>
            <a:chExt cx="6091790" cy="5181928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635B37E-B8F5-4D8A-ADB2-572417C00F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F36B717-38D8-434E-A5DF-D49C8F8071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Tijdelijke aanduiding voor inhoud 4" descr="Afbeelding met kleding, persoon, Retrostijl, schoeisel&#10;&#10;Automatisch gegenereerde beschrijving">
            <a:extLst>
              <a:ext uri="{FF2B5EF4-FFF2-40B4-BE49-F238E27FC236}">
                <a16:creationId xmlns:a16="http://schemas.microsoft.com/office/drawing/2014/main" id="{8CDC5714-4E00-6C9A-F57A-7DCDFB0C5A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39" b="-3"/>
          <a:stretch/>
        </p:blipFill>
        <p:spPr>
          <a:xfrm>
            <a:off x="6094411" y="1116346"/>
            <a:ext cx="2328669" cy="3865108"/>
          </a:xfrm>
          <a:prstGeom prst="rect">
            <a:avLst/>
          </a:prstGeom>
        </p:spPr>
      </p:pic>
      <p:pic>
        <p:nvPicPr>
          <p:cNvPr id="8" name="Afbeelding 7" descr="Afbeelding met buitenshuis, sport, persoon, Hoelahoep&#10;&#10;Automatisch gegenereerde beschrijving">
            <a:extLst>
              <a:ext uri="{FF2B5EF4-FFF2-40B4-BE49-F238E27FC236}">
                <a16:creationId xmlns:a16="http://schemas.microsoft.com/office/drawing/2014/main" id="{75DEBC60-E8C7-8F2F-B81C-66153F800A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5105" r="4270" b="1"/>
          <a:stretch/>
        </p:blipFill>
        <p:spPr>
          <a:xfrm>
            <a:off x="8586806" y="1116345"/>
            <a:ext cx="2328670" cy="386510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724DFD3-2F3F-4857-946B-042FDED8F4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B6E0628-52CF-4950-8D4E-43452026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1458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21A4066-B261-49FE-952E-A0FE3EE75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1B4579-E2EA-4BD7-94FF-0A0BEE135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E6FBA6B5-14F9-B28B-895E-8D94999A0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3530157" cy="1049235"/>
          </a:xfrm>
        </p:spPr>
        <p:txBody>
          <a:bodyPr>
            <a:normAutofit/>
          </a:bodyPr>
          <a:lstStyle/>
          <a:p>
            <a:r>
              <a:rPr lang="nl-AW" dirty="0"/>
              <a:t>pop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958111-BC13-4D45-AB27-0C2C83F9B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5341A4A-11EF-85AF-00DB-BF8AE116A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3526523" cy="3450613"/>
          </a:xfrm>
        </p:spPr>
        <p:txBody>
          <a:bodyPr>
            <a:normAutofit/>
          </a:bodyPr>
          <a:lstStyle/>
          <a:p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2188758-E18A-4CE5-9D03-F4BF5D887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46003" y="583365"/>
            <a:chExt cx="6091790" cy="518192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21513DD-C15F-4381-AEA6-ED9E5E218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ED2DE01-7F43-4858-85FC-27022DA78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Tijdelijke aanduiding voor inhoud 4" descr="Afbeelding met persoon, Menselijk gezicht, kleding, peuter&#10;&#10;Automatisch gegenereerde beschrijving">
            <a:extLst>
              <a:ext uri="{FF2B5EF4-FFF2-40B4-BE49-F238E27FC236}">
                <a16:creationId xmlns:a16="http://schemas.microsoft.com/office/drawing/2014/main" id="{D2874106-29DC-7F6F-D68B-B64084A801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8128" r="8627"/>
          <a:stretch/>
        </p:blipFill>
        <p:spPr>
          <a:xfrm>
            <a:off x="6093926" y="1116345"/>
            <a:ext cx="4821551" cy="386617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42F4933-2ECF-4EE5-BCE4-F19E3CA60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FAC23C-014D-4AC5-AD1B-36F7D0E7E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304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21A4066-B261-49FE-952E-A0FE3EE75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1B4579-E2EA-4BD7-94FF-0A0BEE135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A479D8A5-507C-B9D2-6608-84ADB0970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3530157" cy="1049235"/>
          </a:xfrm>
        </p:spPr>
        <p:txBody>
          <a:bodyPr>
            <a:normAutofit/>
          </a:bodyPr>
          <a:lstStyle/>
          <a:p>
            <a:r>
              <a:rPr lang="nl-AW" dirty="0"/>
              <a:t>poppenhuis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958111-BC13-4D45-AB27-0C2C83F9B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F3FD87C-65DF-5AB2-FF8D-AADF385A6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3526523" cy="3450613"/>
          </a:xfrm>
        </p:spPr>
        <p:txBody>
          <a:bodyPr>
            <a:normAutofit/>
          </a:bodyPr>
          <a:lstStyle/>
          <a:p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2188758-E18A-4CE5-9D03-F4BF5D887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46003" y="583365"/>
            <a:chExt cx="6091790" cy="518192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21513DD-C15F-4381-AEA6-ED9E5E218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ED2DE01-7F43-4858-85FC-27022DA78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Tijdelijke aanduiding voor inhoud 4" descr="Afbeelding met overdekt, gebouw, poppenhuis, miniatuur&#10;&#10;Automatisch gegenereerde beschrijving">
            <a:extLst>
              <a:ext uri="{FF2B5EF4-FFF2-40B4-BE49-F238E27FC236}">
                <a16:creationId xmlns:a16="http://schemas.microsoft.com/office/drawing/2014/main" id="{A0EDC01F-C8F8-D6E0-4B1E-CBA5DF4A95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7379" r="-2" b="-2"/>
          <a:stretch/>
        </p:blipFill>
        <p:spPr>
          <a:xfrm>
            <a:off x="6093926" y="1116345"/>
            <a:ext cx="4821551" cy="386617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42F4933-2ECF-4EE5-BCE4-F19E3CA60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FAC23C-014D-4AC5-AD1B-36F7D0E7E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2384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21A4066-B261-49FE-952E-A0FE3EE75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81B4579-E2EA-4BD7-94FF-0A0BEE135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B8DF5C43-02C3-C27B-CB6B-5A68B8631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3530157" cy="1049235"/>
          </a:xfrm>
        </p:spPr>
        <p:txBody>
          <a:bodyPr>
            <a:normAutofit/>
          </a:bodyPr>
          <a:lstStyle/>
          <a:p>
            <a:r>
              <a:rPr lang="nl-AW"/>
              <a:t>lego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1958111-BC13-4D45-AB27-0C2C83F9B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FABAD589-93EB-FCE9-B4A6-675DDC7E0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3526523" cy="3450613"/>
          </a:xfrm>
        </p:spPr>
        <p:txBody>
          <a:bodyPr>
            <a:normAutofit/>
          </a:bodyPr>
          <a:lstStyle/>
          <a:p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2188758-E18A-4CE5-9D03-F4BF5D887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46003" y="583365"/>
            <a:chExt cx="6091790" cy="518192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21513DD-C15F-4381-AEA6-ED9E5E218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ED2DE01-7F43-4858-85FC-27022DA78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Tijdelijke aanduiding voor inhoud 9" descr="Afbeelding met kleding, persoon, jongen, speelgoed&#10;&#10;Automatisch gegenereerde beschrijving">
            <a:extLst>
              <a:ext uri="{FF2B5EF4-FFF2-40B4-BE49-F238E27FC236}">
                <a16:creationId xmlns:a16="http://schemas.microsoft.com/office/drawing/2014/main" id="{E2F058A6-0C36-AD34-FB1C-BDDD90839E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4258" r="1" b="9754"/>
          <a:stretch/>
        </p:blipFill>
        <p:spPr>
          <a:xfrm>
            <a:off x="6093926" y="1116345"/>
            <a:ext cx="4821551" cy="386617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42F4933-2ECF-4EE5-BCE4-F19E3CA60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6FAC23C-014D-4AC5-AD1B-36F7D0E7E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vak 10">
            <a:extLst>
              <a:ext uri="{FF2B5EF4-FFF2-40B4-BE49-F238E27FC236}">
                <a16:creationId xmlns:a16="http://schemas.microsoft.com/office/drawing/2014/main" id="{36A91F57-960D-11F9-1DC5-EDDEBC6250F0}"/>
              </a:ext>
            </a:extLst>
          </p:cNvPr>
          <p:cNvSpPr txBox="1"/>
          <p:nvPr/>
        </p:nvSpPr>
        <p:spPr>
          <a:xfrm>
            <a:off x="4614863" y="5465763"/>
            <a:ext cx="37215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AW" sz="900" dirty="0"/>
          </a:p>
        </p:txBody>
      </p:sp>
    </p:spTree>
    <p:extLst>
      <p:ext uri="{BB962C8B-B14F-4D97-AF65-F5344CB8AC3E}">
        <p14:creationId xmlns:p14="http://schemas.microsoft.com/office/powerpoint/2010/main" val="4081542841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Galerie</Template>
  <TotalTime>34</TotalTime>
  <Words>17</Words>
  <Application>Microsoft Macintosh PowerPoint</Application>
  <PresentationFormat>Breedbeeld</PresentationFormat>
  <Paragraphs>10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3" baseType="lpstr">
      <vt:lpstr>Arial</vt:lpstr>
      <vt:lpstr>Gill Sans MT</vt:lpstr>
      <vt:lpstr>Galerie</vt:lpstr>
      <vt:lpstr>Speelgoed van vroeger</vt:lpstr>
      <vt:lpstr>Speelgoedtrein van hout</vt:lpstr>
      <vt:lpstr>springtouw</vt:lpstr>
      <vt:lpstr>rolschaatsen</vt:lpstr>
      <vt:lpstr>tol</vt:lpstr>
      <vt:lpstr>hoepel</vt:lpstr>
      <vt:lpstr>pop</vt:lpstr>
      <vt:lpstr>poppenhuis</vt:lpstr>
      <vt:lpstr>lego</vt:lpstr>
      <vt:lpstr>View master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Speelgoed van vroeger</dc:title>
  <dc:creator>Laura Tonk</dc:creator>
  <cp:lastModifiedBy>Laura Tonk</cp:lastModifiedBy>
  <cp:revision>1</cp:revision>
  <dcterms:created xsi:type="dcterms:W3CDTF">2024-02-02T18:11:17Z</dcterms:created>
  <dcterms:modified xsi:type="dcterms:W3CDTF">2024-02-02T18:47:02Z</dcterms:modified>
</cp:coreProperties>
</file>