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377575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13560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89782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604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420378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04880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381200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2848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7430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381313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99488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D018-214C-8B46-A63A-35651C3FCBCC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C156-0560-6443-98BE-B1CD5445E4A3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6083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Pixar Picked the 5 Core Emotions of Inside Out's Star | WIRED">
            <a:extLst>
              <a:ext uri="{FF2B5EF4-FFF2-40B4-BE49-F238E27FC236}">
                <a16:creationId xmlns:a16="http://schemas.microsoft.com/office/drawing/2014/main" id="{73B19417-2464-F54E-AA2A-07532C8B8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8" b="4742"/>
          <a:stretch/>
        </p:blipFill>
        <p:spPr bwMode="auto">
          <a:xfrm>
            <a:off x="0" y="1733797"/>
            <a:ext cx="4387788" cy="3340623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Arc 103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775849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0142F-57A1-2745-A855-38A45A471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0838" y="957715"/>
            <a:ext cx="4941277" cy="2750419"/>
          </a:xfrm>
        </p:spPr>
        <p:txBody>
          <a:bodyPr>
            <a:normAutofit/>
          </a:bodyPr>
          <a:lstStyle/>
          <a:p>
            <a:r>
              <a:rPr lang="nl-NL" sz="5400" dirty="0" smtClean="0">
                <a:latin typeface="Trebuchet MS" panose="020B0603020202020204" pitchFamily="34" charset="0"/>
              </a:rPr>
              <a:t>PPP 8</a:t>
            </a:r>
            <a:br>
              <a:rPr lang="nl-NL" sz="5400" dirty="0" smtClean="0">
                <a:latin typeface="Trebuchet MS" panose="020B0603020202020204" pitchFamily="34" charset="0"/>
              </a:rPr>
            </a:br>
            <a:r>
              <a:rPr lang="nl-NL" sz="5400" dirty="0" smtClean="0">
                <a:latin typeface="Trebuchet MS" panose="020B0603020202020204" pitchFamily="34" charset="0"/>
              </a:rPr>
              <a:t>Welke </a:t>
            </a:r>
            <a:r>
              <a:rPr lang="nl-NL" sz="5400" dirty="0" smtClean="0">
                <a:latin typeface="Trebuchet MS" panose="020B0603020202020204" pitchFamily="34" charset="0"/>
              </a:rPr>
              <a:t>e</a:t>
            </a:r>
            <a:r>
              <a:rPr lang="en-AW" sz="5400" dirty="0" smtClean="0">
                <a:latin typeface="Trebuchet MS" panose="020B0603020202020204" pitchFamily="34" charset="0"/>
              </a:rPr>
              <a:t>motie</a:t>
            </a:r>
            <a:r>
              <a:rPr lang="nl-NL" sz="5400" dirty="0" smtClean="0">
                <a:latin typeface="Trebuchet MS" panose="020B0603020202020204" pitchFamily="34" charset="0"/>
              </a:rPr>
              <a:t>?</a:t>
            </a:r>
            <a:endParaRPr lang="en-AW" sz="5400" dirty="0">
              <a:latin typeface="Trebuchet MS" panose="020B0603020202020204" pitchFamily="34" charset="0"/>
            </a:endParaRPr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2809" y="5607717"/>
            <a:ext cx="385081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F9B25-F80E-A64C-BB15-3691327B2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2768" y="4168226"/>
            <a:ext cx="3848098" cy="2307022"/>
          </a:xfrm>
        </p:spPr>
        <p:txBody>
          <a:bodyPr>
            <a:normAutofit/>
          </a:bodyPr>
          <a:lstStyle/>
          <a:p>
            <a:r>
              <a:rPr lang="nl-NL" dirty="0" smtClean="0"/>
              <a:t>Leerjaar 1</a:t>
            </a:r>
          </a:p>
          <a:p>
            <a:r>
              <a:rPr lang="nl-NL" dirty="0" smtClean="0"/>
              <a:t>Thema 1</a:t>
            </a:r>
          </a:p>
          <a:p>
            <a:r>
              <a:rPr lang="nl-NL" dirty="0" smtClean="0"/>
              <a:t>Activiteit 5.1</a:t>
            </a:r>
            <a:endParaRPr lang="en-AW" dirty="0"/>
          </a:p>
        </p:txBody>
      </p:sp>
      <p:pic>
        <p:nvPicPr>
          <p:cNvPr id="10" name="Picture 2" descr="How Pixar Picked the 5 Core Emotions of Inside Out's Star | WIRED">
            <a:extLst>
              <a:ext uri="{FF2B5EF4-FFF2-40B4-BE49-F238E27FC236}">
                <a16:creationId xmlns:a16="http://schemas.microsoft.com/office/drawing/2014/main" id="{E6B9BBF8-AA0C-C246-9DF5-B722C06FA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4" b="4742"/>
          <a:stretch/>
        </p:blipFill>
        <p:spPr bwMode="auto">
          <a:xfrm>
            <a:off x="0" y="1733797"/>
            <a:ext cx="4387788" cy="3840527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7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Rectangle 7182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auntingly Beautiful&quot; - Abandoned houses across America - YouTube">
            <a:extLst>
              <a:ext uri="{FF2B5EF4-FFF2-40B4-BE49-F238E27FC236}">
                <a16:creationId xmlns:a16="http://schemas.microsoft.com/office/drawing/2014/main" id="{0041040F-A574-864F-9ABC-04D6FAFE1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r="4070" b="-1"/>
          <a:stretch/>
        </p:blipFill>
        <p:spPr bwMode="auto">
          <a:xfrm>
            <a:off x="20" y="10"/>
            <a:ext cx="9143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30220" y="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07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Oosterhoutse kermis als vanouds met 50 attracties, waaronder Base Jumper en  Kop van Jut XXL | Oosterhout | bndestem.nl">
            <a:extLst>
              <a:ext uri="{FF2B5EF4-FFF2-40B4-BE49-F238E27FC236}">
                <a16:creationId xmlns:a16="http://schemas.microsoft.com/office/drawing/2014/main" id="{23C25ACB-E9EA-B142-A34A-964100E9C0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-1" b="-1"/>
          <a:stretch/>
        </p:blipFill>
        <p:spPr bwMode="auto">
          <a:xfrm>
            <a:off x="20" y="10"/>
            <a:ext cx="9143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30220" y="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70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oddlers pose a serious risk to smartphones and tablets | Science | The  Guardian">
            <a:extLst>
              <a:ext uri="{FF2B5EF4-FFF2-40B4-BE49-F238E27FC236}">
                <a16:creationId xmlns:a16="http://schemas.microsoft.com/office/drawing/2014/main" id="{48C1C3B3-5D27-514B-9575-6E58301444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12549"/>
          <a:stretch/>
        </p:blipFill>
        <p:spPr bwMode="auto">
          <a:xfrm>
            <a:off x="20" y="10"/>
            <a:ext cx="9143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30220" y="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01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Freeform: Shape 10250">
            <a:extLst>
              <a:ext uri="{FF2B5EF4-FFF2-40B4-BE49-F238E27FC236}">
                <a16:creationId xmlns:a16="http://schemas.microsoft.com/office/drawing/2014/main" id="{1C897582-CB19-41B5-9426-8BD7BD008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3329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53" name="Oval 10252">
            <a:extLst>
              <a:ext uri="{FF2B5EF4-FFF2-40B4-BE49-F238E27FC236}">
                <a16:creationId xmlns:a16="http://schemas.microsoft.com/office/drawing/2014/main" id="{0E7066FC-B004-4B5A-B02B-599B51EF32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0" y="515619"/>
            <a:ext cx="27432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What Happens to Children When Parents Fight — Developmental Science">
            <a:extLst>
              <a:ext uri="{FF2B5EF4-FFF2-40B4-BE49-F238E27FC236}">
                <a16:creationId xmlns:a16="http://schemas.microsoft.com/office/drawing/2014/main" id="{EEDA77F9-DB99-BB41-B064-7E4238B9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834" y="965201"/>
            <a:ext cx="6599464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30220" y="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69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ow to Prevent Kids From Accessing the Home Wifi Without Changing Your Wifi  Password - ScottAllen.com">
            <a:extLst>
              <a:ext uri="{FF2B5EF4-FFF2-40B4-BE49-F238E27FC236}">
                <a16:creationId xmlns:a16="http://schemas.microsoft.com/office/drawing/2014/main" id="{6CE84502-1F47-454E-9E05-DA346723E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" r="-1" b="2052"/>
          <a:stretch/>
        </p:blipFill>
        <p:spPr bwMode="auto">
          <a:xfrm>
            <a:off x="628650" y="233807"/>
            <a:ext cx="7851649" cy="58887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30220" y="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56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,800+ Bicycle Gift Stock Photos, Pictures &amp; Royalty-Free Images - iStock |  Bicycle shop, Pillow fight, Kid on bike">
            <a:extLst>
              <a:ext uri="{FF2B5EF4-FFF2-40B4-BE49-F238E27FC236}">
                <a16:creationId xmlns:a16="http://schemas.microsoft.com/office/drawing/2014/main" id="{D041DAB8-BC59-CE4F-95E0-2FFCE2B7F3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699325"/>
            <a:ext cx="8178799" cy="54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30220" y="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54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RE IN THE WOODS | Between the Branches | Tigercat">
            <a:extLst>
              <a:ext uri="{FF2B5EF4-FFF2-40B4-BE49-F238E27FC236}">
                <a16:creationId xmlns:a16="http://schemas.microsoft.com/office/drawing/2014/main" id="{925DC402-587F-C242-8E0C-304E4ED0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699325"/>
            <a:ext cx="8178799" cy="54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30220" y="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93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At the Movies (U.S. Syndicated Series) | Fictionaltvstations Wiki | Fandom">
            <a:extLst>
              <a:ext uri="{FF2B5EF4-FFF2-40B4-BE49-F238E27FC236}">
                <a16:creationId xmlns:a16="http://schemas.microsoft.com/office/drawing/2014/main" id="{5B8C0176-503E-8F4D-A5E4-754169D93B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1387" b="-1"/>
          <a:stretch/>
        </p:blipFill>
        <p:spPr bwMode="auto">
          <a:xfrm>
            <a:off x="628650" y="233807"/>
            <a:ext cx="7851649" cy="58887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30220" y="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32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PPP 8 Welke emotie?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Onze emoties</dc:title>
  <dc:creator>Emilaine Giel</dc:creator>
  <cp:lastModifiedBy>C Peeters</cp:lastModifiedBy>
  <cp:revision>6</cp:revision>
  <dcterms:created xsi:type="dcterms:W3CDTF">2023-07-12T01:39:00Z</dcterms:created>
  <dcterms:modified xsi:type="dcterms:W3CDTF">2023-08-15T15:24:48Z</dcterms:modified>
</cp:coreProperties>
</file>