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80" d="100"/>
          <a:sy n="80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18708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33077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73344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50185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88466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5512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366372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96521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311186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88693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756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22398-1AE7-9E4D-9D83-60E4F05FF438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CF75-DBD9-294A-9FE3-1EB7998B663D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3535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23346-C530-D549-AB39-97DF32DA1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9193" y="287321"/>
            <a:ext cx="3033859" cy="2380681"/>
          </a:xfrm>
        </p:spPr>
        <p:txBody>
          <a:bodyPr anchor="b">
            <a:noAutofit/>
          </a:bodyPr>
          <a:lstStyle/>
          <a:p>
            <a:r>
              <a:rPr lang="nl-NL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PPP 5 </a:t>
            </a:r>
            <a:br>
              <a:rPr lang="nl-NL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AW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Vroeger </a:t>
            </a:r>
            <a:r>
              <a:rPr lang="en-AW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nu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E5B9-1A6B-FD47-8372-249DDD613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2213" y="4216344"/>
            <a:ext cx="2171700" cy="1289676"/>
          </a:xfrm>
        </p:spPr>
        <p:txBody>
          <a:bodyPr anchor="t">
            <a:normAutofit/>
          </a:bodyPr>
          <a:lstStyle/>
          <a:p>
            <a:r>
              <a:rPr lang="en-AW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Leerjaar 1</a:t>
            </a:r>
          </a:p>
          <a:p>
            <a:r>
              <a:rPr lang="en-AW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Thema 1</a:t>
            </a:r>
          </a:p>
          <a:p>
            <a:r>
              <a:rPr lang="en-AW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Activiteit 3.4</a:t>
            </a:r>
          </a:p>
        </p:txBody>
      </p:sp>
      <p:pic>
        <p:nvPicPr>
          <p:cNvPr id="5" name="Picture 4" descr="A person sitting in a cactus garden&#10;&#10;Description automatically generated">
            <a:extLst>
              <a:ext uri="{FF2B5EF4-FFF2-40B4-BE49-F238E27FC236}">
                <a16:creationId xmlns:a16="http://schemas.microsoft.com/office/drawing/2014/main" id="{9851EB22-E592-2D46-AC90-2AF189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3" r="5263" b="-1"/>
          <a:stretch/>
        </p:blipFill>
        <p:spPr>
          <a:xfrm>
            <a:off x="20" y="1"/>
            <a:ext cx="5749174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449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A9B1F-6CD6-E947-8F07-C9D453D2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Vroeger of nu?</a:t>
            </a:r>
          </a:p>
        </p:txBody>
      </p:sp>
      <p:pic>
        <p:nvPicPr>
          <p:cNvPr id="4098" name="Picture 2" descr="Afbeeldingen over Atm Screen – Blader in stockfoto's, vectoren en video's  over 17,831 | Adobe Stock">
            <a:extLst>
              <a:ext uri="{FF2B5EF4-FFF2-40B4-BE49-F238E27FC236}">
                <a16:creationId xmlns:a16="http://schemas.microsoft.com/office/drawing/2014/main" id="{9FC36B33-B2D2-864D-A0DC-972AA3E377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937" y="1675227"/>
            <a:ext cx="6534124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8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7 Best Air Fryers of 2023, According to Our Tests">
            <a:extLst>
              <a:ext uri="{FF2B5EF4-FFF2-40B4-BE49-F238E27FC236}">
                <a16:creationId xmlns:a16="http://schemas.microsoft.com/office/drawing/2014/main" id="{54D3D33F-61E2-074A-B174-D650C47ACE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1FDC63-D4DD-AE43-A033-553D7FB8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875"/>
            <a:ext cx="7886700" cy="794064"/>
          </a:xfrm>
          <a:solidFill>
            <a:srgbClr val="00000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Vroeger of nu?</a:t>
            </a:r>
          </a:p>
        </p:txBody>
      </p:sp>
    </p:spTree>
    <p:extLst>
      <p:ext uri="{BB962C8B-B14F-4D97-AF65-F5344CB8AC3E}">
        <p14:creationId xmlns:p14="http://schemas.microsoft.com/office/powerpoint/2010/main" val="183685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4765B-0519-E44D-935A-E64B14AC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Vroeger of nu?</a:t>
            </a:r>
          </a:p>
        </p:txBody>
      </p:sp>
      <p:pic>
        <p:nvPicPr>
          <p:cNvPr id="6146" name="Picture 2" descr="Old Fashioned Washing Machines - House Crazy Sarah">
            <a:extLst>
              <a:ext uri="{FF2B5EF4-FFF2-40B4-BE49-F238E27FC236}">
                <a16:creationId xmlns:a16="http://schemas.microsoft.com/office/drawing/2014/main" id="{09C7B630-E502-B94D-B847-B4A192978A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7574" y="643466"/>
            <a:ext cx="3856351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2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assroom with a group of children&#10;&#10;Description automatically generated">
            <a:extLst>
              <a:ext uri="{FF2B5EF4-FFF2-40B4-BE49-F238E27FC236}">
                <a16:creationId xmlns:a16="http://schemas.microsoft.com/office/drawing/2014/main" id="{3496FD68-6E3D-C245-B3A1-4FD2EDFFE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69" r="-1" b="7221"/>
          <a:stretch/>
        </p:blipFill>
        <p:spPr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3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576072" cy="6089895"/>
          </a:xfrm>
          <a:prstGeom prst="rect">
            <a:avLst/>
          </a:prstGeom>
          <a:solidFill>
            <a:srgbClr val="4E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orking in a field&#10;&#10;Description automatically generated">
            <a:extLst>
              <a:ext uri="{FF2B5EF4-FFF2-40B4-BE49-F238E27FC236}">
                <a16:creationId xmlns:a16="http://schemas.microsoft.com/office/drawing/2014/main" id="{138F388A-5BA2-9846-AF69-C728D3C1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76" b="-3"/>
          <a:stretch/>
        </p:blipFill>
        <p:spPr>
          <a:xfrm>
            <a:off x="4566066" y="3264090"/>
            <a:ext cx="4577933" cy="3593910"/>
          </a:xfrm>
          <a:prstGeom prst="rect">
            <a:avLst/>
          </a:prstGeom>
        </p:spPr>
      </p:pic>
      <p:pic>
        <p:nvPicPr>
          <p:cNvPr id="5" name="Picture 4" descr="A group of men standing next to a donkey&#10;&#10;Description automatically generated">
            <a:extLst>
              <a:ext uri="{FF2B5EF4-FFF2-40B4-BE49-F238E27FC236}">
                <a16:creationId xmlns:a16="http://schemas.microsoft.com/office/drawing/2014/main" id="{7AC3D0D5-47D0-AA4A-B0A7-B88D51248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9" r="26932"/>
          <a:stretch/>
        </p:blipFill>
        <p:spPr>
          <a:xfrm>
            <a:off x="694527" y="9"/>
            <a:ext cx="5459934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062" y="643467"/>
            <a:ext cx="2887938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4527" y="4069422"/>
            <a:ext cx="3750889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32020CF-B689-F344-93D7-004AB8F63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2" r="-1" b="24294"/>
          <a:stretch/>
        </p:blipFill>
        <p:spPr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7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boys standing next to a donkey&#10;&#10;Description automatically generated">
            <a:extLst>
              <a:ext uri="{FF2B5EF4-FFF2-40B4-BE49-F238E27FC236}">
                <a16:creationId xmlns:a16="http://schemas.microsoft.com/office/drawing/2014/main" id="{616F8B4D-F5F6-FF49-81B8-D1EFF4A8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428"/>
          <a:stretch/>
        </p:blipFill>
        <p:spPr>
          <a:xfrm>
            <a:off x="4815776" y="643467"/>
            <a:ext cx="3847338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ild on a telephone next to a pole&#10;&#10;Description automatically generated">
            <a:extLst>
              <a:ext uri="{FF2B5EF4-FFF2-40B4-BE49-F238E27FC236}">
                <a16:creationId xmlns:a16="http://schemas.microsoft.com/office/drawing/2014/main" id="{465BED61-6893-0E48-A34D-FC1AABF93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708"/>
          <a:stretch/>
        </p:blipFill>
        <p:spPr>
          <a:xfrm>
            <a:off x="480885" y="643467"/>
            <a:ext cx="38473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0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box in front of a hut&#10;&#10;Description automatically generated">
            <a:extLst>
              <a:ext uri="{FF2B5EF4-FFF2-40B4-BE49-F238E27FC236}">
                <a16:creationId xmlns:a16="http://schemas.microsoft.com/office/drawing/2014/main" id="{727131D9-AC1B-E344-9A00-BD23CEA5E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4" r="16609" b="-2"/>
          <a:stretch/>
        </p:blipFill>
        <p:spPr>
          <a:xfrm>
            <a:off x="241298" y="557189"/>
            <a:ext cx="4251513" cy="5743618"/>
          </a:xfrm>
          <a:prstGeom prst="rect">
            <a:avLst/>
          </a:prstGeom>
        </p:spPr>
      </p:pic>
      <p:pic>
        <p:nvPicPr>
          <p:cNvPr id="5" name="Picture 4" descr="A street with cars and buildings&#10;&#10;Description automatically generated">
            <a:extLst>
              <a:ext uri="{FF2B5EF4-FFF2-40B4-BE49-F238E27FC236}">
                <a16:creationId xmlns:a16="http://schemas.microsoft.com/office/drawing/2014/main" id="{C18482D5-3D5A-104C-A703-F0267B6AF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88" r="11203" b="1"/>
          <a:stretch/>
        </p:blipFill>
        <p:spPr>
          <a:xfrm>
            <a:off x="4732966" y="557189"/>
            <a:ext cx="425151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C61ED-02D2-5545-95C4-B455E209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Vroeger of nu?</a:t>
            </a:r>
          </a:p>
        </p:txBody>
      </p:sp>
      <p:pic>
        <p:nvPicPr>
          <p:cNvPr id="1026" name="Picture 2" descr="PlayStation®5 | Play Has No Limits | PlayStation">
            <a:extLst>
              <a:ext uri="{FF2B5EF4-FFF2-40B4-BE49-F238E27FC236}">
                <a16:creationId xmlns:a16="http://schemas.microsoft.com/office/drawing/2014/main" id="{E87D8550-80D0-8C41-91BF-AA57FFDE81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r="22875"/>
          <a:stretch/>
        </p:blipFill>
        <p:spPr bwMode="auto">
          <a:xfrm>
            <a:off x="4003454" y="831273"/>
            <a:ext cx="4998562" cy="46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C4506-8A7D-5B42-8EC7-87D220E5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Vroeger of nu?</a:t>
            </a:r>
          </a:p>
        </p:txBody>
      </p:sp>
      <p:pic>
        <p:nvPicPr>
          <p:cNvPr id="2050" name="Picture 2" descr="Atari 2600 - Wikipedia">
            <a:extLst>
              <a:ext uri="{FF2B5EF4-FFF2-40B4-BE49-F238E27FC236}">
                <a16:creationId xmlns:a16="http://schemas.microsoft.com/office/drawing/2014/main" id="{047AEF66-6E33-CD45-9183-C336A97598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868521"/>
            <a:ext cx="8178799" cy="400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1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lowchart: Document 307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85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1B554-391C-0E40-BF48-9824FCA8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Vroeger of nu?</a:t>
            </a:r>
          </a:p>
        </p:txBody>
      </p:sp>
      <p:pic>
        <p:nvPicPr>
          <p:cNvPr id="3074" name="Picture 2" descr="Landline phones for home - wall house phones - landline phone for seniors  -Land Line Retro Home Phone -">
            <a:extLst>
              <a:ext uri="{FF2B5EF4-FFF2-40B4-BE49-F238E27FC236}">
                <a16:creationId xmlns:a16="http://schemas.microsoft.com/office/drawing/2014/main" id="{AEB18061-7CC9-2349-9E1D-652BC99BB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949" y="681050"/>
            <a:ext cx="5510653" cy="54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9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PPP 5  Vroeger en 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Vroeger of nu?</vt:lpstr>
      <vt:lpstr>Vroeger of nu?</vt:lpstr>
      <vt:lpstr>Vroeger of nu?</vt:lpstr>
      <vt:lpstr>Vroeger of nu?</vt:lpstr>
      <vt:lpstr>Vroeger of nu?</vt:lpstr>
      <vt:lpstr>Vroeger of nu?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Vroeger en nu</dc:title>
  <dc:creator>Emilaine Giel</dc:creator>
  <cp:lastModifiedBy>C Peeters</cp:lastModifiedBy>
  <cp:revision>2</cp:revision>
  <dcterms:created xsi:type="dcterms:W3CDTF">2023-07-12T11:44:21Z</dcterms:created>
  <dcterms:modified xsi:type="dcterms:W3CDTF">2023-08-15T15:20:54Z</dcterms:modified>
</cp:coreProperties>
</file>