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7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3"/>
  </p:normalViewPr>
  <p:slideViewPr>
    <p:cSldViewPr snapToGrid="0" snapToObjects="1">
      <p:cViewPr varScale="1">
        <p:scale>
          <a:sx n="80" d="100"/>
          <a:sy n="80" d="100"/>
        </p:scale>
        <p:origin x="127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E1C7F-C525-144D-B82B-5C43B0C46F10}" type="datetimeFigureOut">
              <a:rPr lang="en-AW" smtClean="0"/>
              <a:t>08/15/2023</a:t>
            </a:fld>
            <a:endParaRPr lang="en-A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1BA72-C185-F240-9E17-6197CB3249A2}" type="slidenum">
              <a:rPr lang="en-AW" smtClean="0"/>
              <a:t>‹#›</a:t>
            </a:fld>
            <a:endParaRPr lang="en-AW"/>
          </a:p>
        </p:txBody>
      </p:sp>
    </p:spTree>
    <p:extLst>
      <p:ext uri="{BB962C8B-B14F-4D97-AF65-F5344CB8AC3E}">
        <p14:creationId xmlns:p14="http://schemas.microsoft.com/office/powerpoint/2010/main" val="1658923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E1C7F-C525-144D-B82B-5C43B0C46F10}" type="datetimeFigureOut">
              <a:rPr lang="en-AW" smtClean="0"/>
              <a:t>08/15/2023</a:t>
            </a:fld>
            <a:endParaRPr lang="en-A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1BA72-C185-F240-9E17-6197CB3249A2}" type="slidenum">
              <a:rPr lang="en-AW" smtClean="0"/>
              <a:t>‹#›</a:t>
            </a:fld>
            <a:endParaRPr lang="en-AW"/>
          </a:p>
        </p:txBody>
      </p:sp>
    </p:spTree>
    <p:extLst>
      <p:ext uri="{BB962C8B-B14F-4D97-AF65-F5344CB8AC3E}">
        <p14:creationId xmlns:p14="http://schemas.microsoft.com/office/powerpoint/2010/main" val="337048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E1C7F-C525-144D-B82B-5C43B0C46F10}" type="datetimeFigureOut">
              <a:rPr lang="en-AW" smtClean="0"/>
              <a:t>08/15/2023</a:t>
            </a:fld>
            <a:endParaRPr lang="en-A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1BA72-C185-F240-9E17-6197CB3249A2}" type="slidenum">
              <a:rPr lang="en-AW" smtClean="0"/>
              <a:t>‹#›</a:t>
            </a:fld>
            <a:endParaRPr lang="en-AW"/>
          </a:p>
        </p:txBody>
      </p:sp>
    </p:spTree>
    <p:extLst>
      <p:ext uri="{BB962C8B-B14F-4D97-AF65-F5344CB8AC3E}">
        <p14:creationId xmlns:p14="http://schemas.microsoft.com/office/powerpoint/2010/main" val="34401093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E1C7F-C525-144D-B82B-5C43B0C46F10}" type="datetimeFigureOut">
              <a:rPr lang="en-AW" smtClean="0"/>
              <a:t>08/15/2023</a:t>
            </a:fld>
            <a:endParaRPr lang="en-A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1BA72-C185-F240-9E17-6197CB3249A2}" type="slidenum">
              <a:rPr lang="en-AW" smtClean="0"/>
              <a:t>‹#›</a:t>
            </a:fld>
            <a:endParaRPr lang="en-AW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086712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E1C7F-C525-144D-B82B-5C43B0C46F10}" type="datetimeFigureOut">
              <a:rPr lang="en-AW" smtClean="0"/>
              <a:t>08/15/2023</a:t>
            </a:fld>
            <a:endParaRPr lang="en-A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1BA72-C185-F240-9E17-6197CB3249A2}" type="slidenum">
              <a:rPr lang="en-AW" smtClean="0"/>
              <a:t>‹#›</a:t>
            </a:fld>
            <a:endParaRPr lang="en-AW"/>
          </a:p>
        </p:txBody>
      </p:sp>
    </p:spTree>
    <p:extLst>
      <p:ext uri="{BB962C8B-B14F-4D97-AF65-F5344CB8AC3E}">
        <p14:creationId xmlns:p14="http://schemas.microsoft.com/office/powerpoint/2010/main" val="40556392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E1C7F-C525-144D-B82B-5C43B0C46F10}" type="datetimeFigureOut">
              <a:rPr lang="en-AW" smtClean="0"/>
              <a:t>08/15/2023</a:t>
            </a:fld>
            <a:endParaRPr lang="en-A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1BA72-C185-F240-9E17-6197CB3249A2}" type="slidenum">
              <a:rPr lang="en-AW" smtClean="0"/>
              <a:t>‹#›</a:t>
            </a:fld>
            <a:endParaRPr lang="en-AW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709320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E1C7F-C525-144D-B82B-5C43B0C46F10}" type="datetimeFigureOut">
              <a:rPr lang="en-AW" smtClean="0"/>
              <a:t>08/15/2023</a:t>
            </a:fld>
            <a:endParaRPr lang="en-A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1BA72-C185-F240-9E17-6197CB3249A2}" type="slidenum">
              <a:rPr lang="en-AW" smtClean="0"/>
              <a:t>‹#›</a:t>
            </a:fld>
            <a:endParaRPr lang="en-AW"/>
          </a:p>
        </p:txBody>
      </p:sp>
    </p:spTree>
    <p:extLst>
      <p:ext uri="{BB962C8B-B14F-4D97-AF65-F5344CB8AC3E}">
        <p14:creationId xmlns:p14="http://schemas.microsoft.com/office/powerpoint/2010/main" val="21293361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E1C7F-C525-144D-B82B-5C43B0C46F10}" type="datetimeFigureOut">
              <a:rPr lang="en-AW" smtClean="0"/>
              <a:t>08/15/2023</a:t>
            </a:fld>
            <a:endParaRPr lang="en-A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1BA72-C185-F240-9E17-6197CB3249A2}" type="slidenum">
              <a:rPr lang="en-AW" smtClean="0"/>
              <a:t>‹#›</a:t>
            </a:fld>
            <a:endParaRPr lang="en-AW"/>
          </a:p>
        </p:txBody>
      </p:sp>
    </p:spTree>
    <p:extLst>
      <p:ext uri="{BB962C8B-B14F-4D97-AF65-F5344CB8AC3E}">
        <p14:creationId xmlns:p14="http://schemas.microsoft.com/office/powerpoint/2010/main" val="4588994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E1C7F-C525-144D-B82B-5C43B0C46F10}" type="datetimeFigureOut">
              <a:rPr lang="en-AW" smtClean="0"/>
              <a:t>08/15/2023</a:t>
            </a:fld>
            <a:endParaRPr lang="en-A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1BA72-C185-F240-9E17-6197CB3249A2}" type="slidenum">
              <a:rPr lang="en-AW" smtClean="0"/>
              <a:t>‹#›</a:t>
            </a:fld>
            <a:endParaRPr lang="en-AW"/>
          </a:p>
        </p:txBody>
      </p:sp>
    </p:spTree>
    <p:extLst>
      <p:ext uri="{BB962C8B-B14F-4D97-AF65-F5344CB8AC3E}">
        <p14:creationId xmlns:p14="http://schemas.microsoft.com/office/powerpoint/2010/main" val="2596751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E1C7F-C525-144D-B82B-5C43B0C46F10}" type="datetimeFigureOut">
              <a:rPr lang="en-AW" smtClean="0"/>
              <a:t>08/15/2023</a:t>
            </a:fld>
            <a:endParaRPr lang="en-A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1BA72-C185-F240-9E17-6197CB3249A2}" type="slidenum">
              <a:rPr lang="en-AW" smtClean="0"/>
              <a:t>‹#›</a:t>
            </a:fld>
            <a:endParaRPr lang="en-AW"/>
          </a:p>
        </p:txBody>
      </p:sp>
    </p:spTree>
    <p:extLst>
      <p:ext uri="{BB962C8B-B14F-4D97-AF65-F5344CB8AC3E}">
        <p14:creationId xmlns:p14="http://schemas.microsoft.com/office/powerpoint/2010/main" val="622757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E1C7F-C525-144D-B82B-5C43B0C46F10}" type="datetimeFigureOut">
              <a:rPr lang="en-AW" smtClean="0"/>
              <a:t>08/15/2023</a:t>
            </a:fld>
            <a:endParaRPr lang="en-A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1BA72-C185-F240-9E17-6197CB3249A2}" type="slidenum">
              <a:rPr lang="en-AW" smtClean="0"/>
              <a:t>‹#›</a:t>
            </a:fld>
            <a:endParaRPr lang="en-AW"/>
          </a:p>
        </p:txBody>
      </p:sp>
    </p:spTree>
    <p:extLst>
      <p:ext uri="{BB962C8B-B14F-4D97-AF65-F5344CB8AC3E}">
        <p14:creationId xmlns:p14="http://schemas.microsoft.com/office/powerpoint/2010/main" val="3955837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E1C7F-C525-144D-B82B-5C43B0C46F10}" type="datetimeFigureOut">
              <a:rPr lang="en-AW" smtClean="0"/>
              <a:t>08/15/2023</a:t>
            </a:fld>
            <a:endParaRPr lang="en-A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1BA72-C185-F240-9E17-6197CB3249A2}" type="slidenum">
              <a:rPr lang="en-AW" smtClean="0"/>
              <a:t>‹#›</a:t>
            </a:fld>
            <a:endParaRPr lang="en-AW"/>
          </a:p>
        </p:txBody>
      </p:sp>
    </p:spTree>
    <p:extLst>
      <p:ext uri="{BB962C8B-B14F-4D97-AF65-F5344CB8AC3E}">
        <p14:creationId xmlns:p14="http://schemas.microsoft.com/office/powerpoint/2010/main" val="3345643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E1C7F-C525-144D-B82B-5C43B0C46F10}" type="datetimeFigureOut">
              <a:rPr lang="en-AW" smtClean="0"/>
              <a:t>08/15/2023</a:t>
            </a:fld>
            <a:endParaRPr lang="en-A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1BA72-C185-F240-9E17-6197CB3249A2}" type="slidenum">
              <a:rPr lang="en-AW" smtClean="0"/>
              <a:t>‹#›</a:t>
            </a:fld>
            <a:endParaRPr lang="en-AW"/>
          </a:p>
        </p:txBody>
      </p:sp>
    </p:spTree>
    <p:extLst>
      <p:ext uri="{BB962C8B-B14F-4D97-AF65-F5344CB8AC3E}">
        <p14:creationId xmlns:p14="http://schemas.microsoft.com/office/powerpoint/2010/main" val="3378321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E1C7F-C525-144D-B82B-5C43B0C46F10}" type="datetimeFigureOut">
              <a:rPr lang="en-AW" smtClean="0"/>
              <a:t>08/15/2023</a:t>
            </a:fld>
            <a:endParaRPr lang="en-A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1BA72-C185-F240-9E17-6197CB3249A2}" type="slidenum">
              <a:rPr lang="en-AW" smtClean="0"/>
              <a:t>‹#›</a:t>
            </a:fld>
            <a:endParaRPr lang="en-AW"/>
          </a:p>
        </p:txBody>
      </p:sp>
    </p:spTree>
    <p:extLst>
      <p:ext uri="{BB962C8B-B14F-4D97-AF65-F5344CB8AC3E}">
        <p14:creationId xmlns:p14="http://schemas.microsoft.com/office/powerpoint/2010/main" val="1726990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E1C7F-C525-144D-B82B-5C43B0C46F10}" type="datetimeFigureOut">
              <a:rPr lang="en-AW" smtClean="0"/>
              <a:t>08/15/2023</a:t>
            </a:fld>
            <a:endParaRPr lang="en-A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1BA72-C185-F240-9E17-6197CB3249A2}" type="slidenum">
              <a:rPr lang="en-AW" smtClean="0"/>
              <a:t>‹#›</a:t>
            </a:fld>
            <a:endParaRPr lang="en-AW"/>
          </a:p>
        </p:txBody>
      </p:sp>
    </p:spTree>
    <p:extLst>
      <p:ext uri="{BB962C8B-B14F-4D97-AF65-F5344CB8AC3E}">
        <p14:creationId xmlns:p14="http://schemas.microsoft.com/office/powerpoint/2010/main" val="1326343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E1C7F-C525-144D-B82B-5C43B0C46F10}" type="datetimeFigureOut">
              <a:rPr lang="en-AW" smtClean="0"/>
              <a:t>08/15/2023</a:t>
            </a:fld>
            <a:endParaRPr lang="en-A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1BA72-C185-F240-9E17-6197CB3249A2}" type="slidenum">
              <a:rPr lang="en-AW" smtClean="0"/>
              <a:t>‹#›</a:t>
            </a:fld>
            <a:endParaRPr lang="en-AW"/>
          </a:p>
        </p:txBody>
      </p:sp>
    </p:spTree>
    <p:extLst>
      <p:ext uri="{BB962C8B-B14F-4D97-AF65-F5344CB8AC3E}">
        <p14:creationId xmlns:p14="http://schemas.microsoft.com/office/powerpoint/2010/main" val="2996273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E1C7F-C525-144D-B82B-5C43B0C46F10}" type="datetimeFigureOut">
              <a:rPr lang="en-AW" smtClean="0"/>
              <a:t>08/15/2023</a:t>
            </a:fld>
            <a:endParaRPr lang="en-A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A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1BA72-C185-F240-9E17-6197CB3249A2}" type="slidenum">
              <a:rPr lang="en-AW" smtClean="0"/>
              <a:t>‹#›</a:t>
            </a:fld>
            <a:endParaRPr lang="en-AW"/>
          </a:p>
        </p:txBody>
      </p:sp>
    </p:spTree>
    <p:extLst>
      <p:ext uri="{BB962C8B-B14F-4D97-AF65-F5344CB8AC3E}">
        <p14:creationId xmlns:p14="http://schemas.microsoft.com/office/powerpoint/2010/main" val="2108787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0FE1C7F-C525-144D-B82B-5C43B0C46F10}" type="datetimeFigureOut">
              <a:rPr lang="en-AW" smtClean="0"/>
              <a:t>08/15/2023</a:t>
            </a:fld>
            <a:endParaRPr lang="en-A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A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C1BA72-C185-F240-9E17-6197CB3249A2}" type="slidenum">
              <a:rPr lang="en-AW" smtClean="0"/>
              <a:t>‹#›</a:t>
            </a:fld>
            <a:endParaRPr lang="en-AW"/>
          </a:p>
        </p:txBody>
      </p:sp>
    </p:spTree>
    <p:extLst>
      <p:ext uri="{BB962C8B-B14F-4D97-AF65-F5344CB8AC3E}">
        <p14:creationId xmlns:p14="http://schemas.microsoft.com/office/powerpoint/2010/main" val="6416539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en huisdier is net zo slecht voor het milieu als met je SUV naar Marokko |  Binnenland | AD.nl">
            <a:extLst>
              <a:ext uri="{FF2B5EF4-FFF2-40B4-BE49-F238E27FC236}">
                <a16:creationId xmlns:a16="http://schemas.microsoft.com/office/drawing/2014/main" id="{F9473042-2A82-BD4C-A74C-DDB4511355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573" y="357136"/>
            <a:ext cx="5763124" cy="4322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05D631A-2D7E-8D43-B67D-B2C8D7224C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6809" y="717639"/>
            <a:ext cx="3561347" cy="2387600"/>
          </a:xfrm>
        </p:spPr>
        <p:txBody>
          <a:bodyPr/>
          <a:lstStyle/>
          <a:p>
            <a:pPr algn="ctr"/>
            <a:r>
              <a:rPr lang="nl-NL" b="1" dirty="0" smtClean="0">
                <a:solidFill>
                  <a:srgbClr val="0070C0"/>
                </a:solidFill>
              </a:rPr>
              <a:t>PPP 3 </a:t>
            </a:r>
            <a:br>
              <a:rPr lang="nl-NL" b="1" dirty="0" smtClean="0">
                <a:solidFill>
                  <a:srgbClr val="0070C0"/>
                </a:solidFill>
              </a:rPr>
            </a:br>
            <a:r>
              <a:rPr lang="en-AW" b="1" dirty="0" smtClean="0">
                <a:solidFill>
                  <a:srgbClr val="0070C0"/>
                </a:solidFill>
              </a:rPr>
              <a:t>Huisdieren</a:t>
            </a:r>
            <a:endParaRPr lang="en-AW" b="1" dirty="0">
              <a:solidFill>
                <a:srgbClr val="0070C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63FBA3-9267-8640-A58A-942EB6D48E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0179" y="4869285"/>
            <a:ext cx="6858000" cy="1655762"/>
          </a:xfrm>
        </p:spPr>
        <p:txBody>
          <a:bodyPr/>
          <a:lstStyle/>
          <a:p>
            <a:r>
              <a:rPr lang="en-AW" dirty="0">
                <a:solidFill>
                  <a:schemeClr val="tx1"/>
                </a:solidFill>
              </a:rPr>
              <a:t>Leerjaar 1</a:t>
            </a:r>
          </a:p>
          <a:p>
            <a:r>
              <a:rPr lang="en-AW" dirty="0">
                <a:solidFill>
                  <a:schemeClr val="tx1"/>
                </a:solidFill>
              </a:rPr>
              <a:t>Thema 1</a:t>
            </a:r>
          </a:p>
          <a:p>
            <a:r>
              <a:rPr lang="en-AW" dirty="0">
                <a:solidFill>
                  <a:schemeClr val="tx1"/>
                </a:solidFill>
              </a:rPr>
              <a:t>Activiteit 1.5</a:t>
            </a:r>
          </a:p>
        </p:txBody>
      </p:sp>
    </p:spTree>
    <p:extLst>
      <p:ext uri="{BB962C8B-B14F-4D97-AF65-F5344CB8AC3E}">
        <p14:creationId xmlns:p14="http://schemas.microsoft.com/office/powerpoint/2010/main" val="4007964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Kids and Pet Care: Taking Responsibility for the Family Pet | Beverly Hills  Veterinary Associates, Beverly Hills, MI">
            <a:extLst>
              <a:ext uri="{FF2B5EF4-FFF2-40B4-BE49-F238E27FC236}">
                <a16:creationId xmlns:a16="http://schemas.microsoft.com/office/drawing/2014/main" id="{D4E970AD-6A33-DE49-A5B4-969A0D87486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8" r="2194" b="-1"/>
          <a:stretch/>
        </p:blipFill>
        <p:spPr bwMode="auto">
          <a:xfrm>
            <a:off x="975659" y="312367"/>
            <a:ext cx="7192681" cy="4984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D28A2E-A190-364D-953C-D355737187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75659" y="5470276"/>
            <a:ext cx="6588618" cy="1229736"/>
          </a:xfrm>
        </p:spPr>
        <p:txBody>
          <a:bodyPr>
            <a:normAutofit lnSpcReduction="10000"/>
          </a:bodyPr>
          <a:lstStyle/>
          <a:p>
            <a:pPr marL="342900" indent="-342900">
              <a:buAutoNum type="arabicPeriod"/>
            </a:pPr>
            <a:r>
              <a:rPr lang="en-AW" dirty="0"/>
              <a:t>Wat zien jullie op het plaatje?</a:t>
            </a:r>
          </a:p>
          <a:p>
            <a:pPr marL="342900" indent="-342900">
              <a:buAutoNum type="arabicPeriod"/>
            </a:pPr>
            <a:r>
              <a:rPr lang="nl-NL" dirty="0" smtClean="0"/>
              <a:t>Vindt</a:t>
            </a:r>
            <a:r>
              <a:rPr lang="en-AW" dirty="0" smtClean="0"/>
              <a:t> </a:t>
            </a:r>
            <a:r>
              <a:rPr lang="en-AW" dirty="0"/>
              <a:t>de hond dit </a:t>
            </a:r>
            <a:r>
              <a:rPr lang="en-AW" dirty="0" smtClean="0"/>
              <a:t>leuk?</a:t>
            </a:r>
            <a:endParaRPr lang="en-AW" dirty="0"/>
          </a:p>
          <a:p>
            <a:pPr marL="342900" indent="-342900">
              <a:buAutoNum type="arabicPeriod"/>
            </a:pPr>
            <a:r>
              <a:rPr lang="en-AW" dirty="0"/>
              <a:t>Waarom is het belangrijk om je hond </a:t>
            </a:r>
            <a:r>
              <a:rPr lang="nl-NL" dirty="0" smtClean="0"/>
              <a:t>aan te lijnen </a:t>
            </a:r>
            <a:r>
              <a:rPr lang="en-AW" dirty="0" smtClean="0"/>
              <a:t>als </a:t>
            </a:r>
            <a:r>
              <a:rPr lang="en-AW" dirty="0"/>
              <a:t>je op straat </a:t>
            </a:r>
            <a:r>
              <a:rPr lang="nl-NL" dirty="0" smtClean="0"/>
              <a:t>loopt</a:t>
            </a:r>
            <a:r>
              <a:rPr lang="en-AW" dirty="0" smtClean="0"/>
              <a:t>?</a:t>
            </a:r>
            <a:endParaRPr lang="en-AW" dirty="0"/>
          </a:p>
        </p:txBody>
      </p:sp>
    </p:spTree>
    <p:extLst>
      <p:ext uri="{BB962C8B-B14F-4D97-AF65-F5344CB8AC3E}">
        <p14:creationId xmlns:p14="http://schemas.microsoft.com/office/powerpoint/2010/main" val="21976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reinar :: Nagdýr :: Rabbit Housing">
            <a:extLst>
              <a:ext uri="{FF2B5EF4-FFF2-40B4-BE49-F238E27FC236}">
                <a16:creationId xmlns:a16="http://schemas.microsoft.com/office/drawing/2014/main" id="{3F59D125-BC40-0F4C-997A-2715D8A4562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37" r="9297"/>
          <a:stretch/>
        </p:blipFill>
        <p:spPr bwMode="auto">
          <a:xfrm>
            <a:off x="1299037" y="0"/>
            <a:ext cx="6545926" cy="5023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9A72A4F-35A3-7542-A693-D9BEC91C9D88}"/>
              </a:ext>
            </a:extLst>
          </p:cNvPr>
          <p:cNvSpPr txBox="1"/>
          <p:nvPr/>
        </p:nvSpPr>
        <p:spPr>
          <a:xfrm>
            <a:off x="2006931" y="5284518"/>
            <a:ext cx="51301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AW" dirty="0"/>
              <a:t>Wat vinden jullie van de kooi van het </a:t>
            </a:r>
            <a:r>
              <a:rPr lang="en-AW" dirty="0" smtClean="0"/>
              <a:t>konijn?</a:t>
            </a:r>
            <a:endParaRPr lang="en-AW" dirty="0"/>
          </a:p>
          <a:p>
            <a:pPr marL="342900" indent="-342900">
              <a:buAutoNum type="arabicPeriod"/>
            </a:pPr>
            <a:r>
              <a:rPr lang="en-AW" dirty="0"/>
              <a:t>Wat zou het </a:t>
            </a:r>
            <a:r>
              <a:rPr lang="en-AW" dirty="0" smtClean="0"/>
              <a:t>konijn willen?</a:t>
            </a:r>
            <a:endParaRPr lang="en-AW" dirty="0"/>
          </a:p>
        </p:txBody>
      </p:sp>
    </p:spTree>
    <p:extLst>
      <p:ext uri="{BB962C8B-B14F-4D97-AF65-F5344CB8AC3E}">
        <p14:creationId xmlns:p14="http://schemas.microsoft.com/office/powerpoint/2010/main" val="3143153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A new Texas law forbids pet owners from tethering dogs with chains,  catching up with San Antonio's efforts">
            <a:extLst>
              <a:ext uri="{FF2B5EF4-FFF2-40B4-BE49-F238E27FC236}">
                <a16:creationId xmlns:a16="http://schemas.microsoft.com/office/drawing/2014/main" id="{750DF13D-EDDB-8740-A92B-5BF6D7FF88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" y="428502"/>
            <a:ext cx="7658100" cy="510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F506E14-E61A-3B48-8FC3-2D596F537D59}"/>
              </a:ext>
            </a:extLst>
          </p:cNvPr>
          <p:cNvSpPr txBox="1"/>
          <p:nvPr/>
        </p:nvSpPr>
        <p:spPr>
          <a:xfrm>
            <a:off x="1466603" y="5748623"/>
            <a:ext cx="62107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AW" dirty="0"/>
              <a:t>Hoe voelt deze </a:t>
            </a:r>
            <a:r>
              <a:rPr lang="en-AW" dirty="0" smtClean="0"/>
              <a:t>hond</a:t>
            </a:r>
            <a:r>
              <a:rPr lang="nl-NL" dirty="0" smtClean="0"/>
              <a:t> zich</a:t>
            </a:r>
            <a:r>
              <a:rPr lang="en-AW" dirty="0" smtClean="0"/>
              <a:t>?</a:t>
            </a:r>
            <a:endParaRPr lang="en-AW" dirty="0"/>
          </a:p>
          <a:p>
            <a:pPr marL="342900" indent="-342900">
              <a:buAutoNum type="arabicPeriod"/>
            </a:pPr>
            <a:r>
              <a:rPr lang="nl-NL" dirty="0" smtClean="0"/>
              <a:t>Hoe kan het anders?</a:t>
            </a:r>
            <a:endParaRPr lang="en-AW" dirty="0"/>
          </a:p>
        </p:txBody>
      </p:sp>
    </p:spTree>
    <p:extLst>
      <p:ext uri="{BB962C8B-B14F-4D97-AF65-F5344CB8AC3E}">
        <p14:creationId xmlns:p14="http://schemas.microsoft.com/office/powerpoint/2010/main" val="1973265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amster Cages | hamsters">
            <a:extLst>
              <a:ext uri="{FF2B5EF4-FFF2-40B4-BE49-F238E27FC236}">
                <a16:creationId xmlns:a16="http://schemas.microsoft.com/office/drawing/2014/main" id="{4816C869-CC34-F644-B2BD-25C0433D333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198" b="20336"/>
          <a:stretch/>
        </p:blipFill>
        <p:spPr bwMode="auto">
          <a:xfrm>
            <a:off x="485719" y="403760"/>
            <a:ext cx="8172561" cy="4049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59B1EFB-7251-6446-A08E-F88AA06C4243}"/>
              </a:ext>
            </a:extLst>
          </p:cNvPr>
          <p:cNvSpPr txBox="1"/>
          <p:nvPr/>
        </p:nvSpPr>
        <p:spPr>
          <a:xfrm>
            <a:off x="2161308" y="5522026"/>
            <a:ext cx="48213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AW" dirty="0"/>
              <a:t>Voor welk huisdier is dit </a:t>
            </a:r>
            <a:r>
              <a:rPr lang="en-AW" dirty="0" smtClean="0"/>
              <a:t>gemaakt?</a:t>
            </a:r>
            <a:endParaRPr lang="en-AW" dirty="0"/>
          </a:p>
          <a:p>
            <a:pPr marL="342900" indent="-342900">
              <a:buAutoNum type="arabicPeriod"/>
            </a:pPr>
            <a:r>
              <a:rPr lang="en-AW" dirty="0"/>
              <a:t>Zou het dier dit leuk of saai vinden?</a:t>
            </a:r>
          </a:p>
        </p:txBody>
      </p:sp>
    </p:spTree>
    <p:extLst>
      <p:ext uri="{BB962C8B-B14F-4D97-AF65-F5344CB8AC3E}">
        <p14:creationId xmlns:p14="http://schemas.microsoft.com/office/powerpoint/2010/main" val="2244893593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53</TotalTime>
  <Words>80</Words>
  <Application>Microsoft Office PowerPoint</Application>
  <PresentationFormat>On-screen Show (4:3)</PresentationFormat>
  <Paragraphs>13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Century Gothic</vt:lpstr>
      <vt:lpstr>Wingdings 3</vt:lpstr>
      <vt:lpstr>Slice</vt:lpstr>
      <vt:lpstr>PPP 3  Huisdieren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Huisdieren</dc:title>
  <dc:creator>Emilaine Giel</dc:creator>
  <cp:lastModifiedBy>C Peeters</cp:lastModifiedBy>
  <cp:revision>6</cp:revision>
  <dcterms:created xsi:type="dcterms:W3CDTF">2023-07-11T17:21:03Z</dcterms:created>
  <dcterms:modified xsi:type="dcterms:W3CDTF">2023-08-15T15:18:48Z</dcterms:modified>
</cp:coreProperties>
</file>