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Ley</a:t>
            </a:r>
            <a:r>
              <a:rPr lang="nl-NL" dirty="0" smtClean="0"/>
              <a:t> di </a:t>
            </a:r>
            <a:r>
              <a:rPr lang="nl-NL" dirty="0" err="1" smtClean="0"/>
              <a:t>Cacho</a:t>
            </a:r>
            <a:endParaRPr lang="nl-NL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1507067" y="4050836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Thema 2 – Zorgen voor huisdieren</a:t>
            </a:r>
          </a:p>
          <a:p>
            <a:r>
              <a:rPr lang="nl-NL" dirty="0" smtClean="0"/>
              <a:t>PowerPointpresentatie </a:t>
            </a:r>
            <a:r>
              <a:rPr lang="nl-NL" dirty="0" smtClean="0"/>
              <a:t>5</a:t>
            </a:r>
            <a:endParaRPr lang="nl-NL" dirty="0" smtClean="0"/>
          </a:p>
          <a:p>
            <a:r>
              <a:rPr lang="nl-NL" dirty="0" err="1" smtClean="0"/>
              <a:t>Whizz</a:t>
            </a:r>
            <a:r>
              <a:rPr lang="nl-NL" dirty="0" smtClean="0"/>
              <a:t>-Art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232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14" y="616202"/>
            <a:ext cx="8768532" cy="50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3" y="841772"/>
            <a:ext cx="8854698" cy="510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61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59" y="829009"/>
            <a:ext cx="8668654" cy="492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9" y="363784"/>
            <a:ext cx="8430820" cy="57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27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1" y="643466"/>
            <a:ext cx="8915612" cy="51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3" y="891823"/>
            <a:ext cx="8673620" cy="49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4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5" y="745067"/>
            <a:ext cx="9010194" cy="514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362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12</Words>
  <Application>Microsoft Office PowerPoint</Application>
  <PresentationFormat>Widescreen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Ley di Cacho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 di Cacho</dc:title>
  <dc:creator>C Peeters</dc:creator>
  <cp:lastModifiedBy>C Peeters</cp:lastModifiedBy>
  <cp:revision>2</cp:revision>
  <dcterms:created xsi:type="dcterms:W3CDTF">2023-07-19T13:38:00Z</dcterms:created>
  <dcterms:modified xsi:type="dcterms:W3CDTF">2023-07-20T12:23:57Z</dcterms:modified>
</cp:coreProperties>
</file>