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0" r:id="rId4"/>
  </p:sldMasterIdLst>
  <p:notesMasterIdLst>
    <p:notesMasterId r:id="rId16"/>
  </p:notesMasterIdLst>
  <p:handoutMasterIdLst>
    <p:handoutMasterId r:id="rId17"/>
  </p:handoutMasterIdLst>
  <p:sldIdLst>
    <p:sldId id="283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85794" autoAdjust="0"/>
  </p:normalViewPr>
  <p:slideViewPr>
    <p:cSldViewPr snapToGrid="0">
      <p:cViewPr varScale="1">
        <p:scale>
          <a:sx n="85" d="100"/>
          <a:sy n="85" d="100"/>
        </p:scale>
        <p:origin x="25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7/20/2023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1582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2727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597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7065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990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942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51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682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6584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2241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03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0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34261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817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89700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74869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471240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583574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85702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171592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18422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47801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5835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936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47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3955852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8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17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804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662" r:id="rId18"/>
    <p:sldLayoutId id="2147483663" r:id="rId19"/>
    <p:sldLayoutId id="2147483667" r:id="rId20"/>
    <p:sldLayoutId id="2147483664" r:id="rId21"/>
    <p:sldLayoutId id="2147483665" r:id="rId22"/>
    <p:sldLayoutId id="2147483666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81" r:id="rId31"/>
    <p:sldLayoutId id="2147483675" r:id="rId32"/>
    <p:sldLayoutId id="2147483676" r:id="rId33"/>
    <p:sldLayoutId id="2147483680" r:id="rId34"/>
    <p:sldLayoutId id="2147483650" r:id="rId35"/>
    <p:sldLayoutId id="2147483652" r:id="rId36"/>
    <p:sldLayoutId id="2147483653" r:id="rId37"/>
    <p:sldLayoutId id="2147483654" r:id="rId38"/>
    <p:sldLayoutId id="2147483655" r:id="rId39"/>
    <p:sldLayoutId id="2147483677" r:id="rId40"/>
    <p:sldLayoutId id="2147483678" r:id="rId4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0084" y="503414"/>
            <a:ext cx="4099187" cy="2078700"/>
          </a:xfrm>
        </p:spPr>
        <p:txBody>
          <a:bodyPr/>
          <a:lstStyle/>
          <a:p>
            <a:r>
              <a:rPr lang="en-US" dirty="0" smtClean="0"/>
              <a:t>Camouflage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Zoek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het </a:t>
            </a:r>
            <a:r>
              <a:rPr lang="en-US" dirty="0" err="1" smtClean="0"/>
              <a:t>juiste</a:t>
            </a:r>
            <a:r>
              <a:rPr lang="en-US" dirty="0" smtClean="0"/>
              <a:t> </a:t>
            </a:r>
            <a:r>
              <a:rPr lang="en-US" dirty="0" err="1" smtClean="0"/>
              <a:t>dier</a:t>
            </a:r>
            <a:endParaRPr lang="en-US" dirty="0"/>
          </a:p>
        </p:txBody>
      </p:sp>
      <p:pic>
        <p:nvPicPr>
          <p:cNvPr id="2052" name="Picture 4" descr="https://static.boredpanda.com/blog/wp-content/uuuploads/animal-camouflage/animal-camouflage-4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10865"/>
          <a:stretch>
            <a:fillRect/>
          </a:stretch>
        </p:blipFill>
        <p:spPr bwMode="auto">
          <a:xfrm>
            <a:off x="1770666" y="1346522"/>
            <a:ext cx="3866810" cy="39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024489" y="2662300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Thema 2 – Zorgen voor huisdieren</a:t>
            </a:r>
          </a:p>
          <a:p>
            <a:r>
              <a:rPr lang="nl-NL" dirty="0" smtClean="0"/>
              <a:t>PowerPointpresentatie 3</a:t>
            </a:r>
          </a:p>
          <a:p>
            <a:r>
              <a:rPr lang="nl-NL" dirty="0" err="1" smtClean="0"/>
              <a:t>Whizz</a:t>
            </a:r>
            <a:r>
              <a:rPr lang="nl-NL" dirty="0" smtClean="0"/>
              <a:t>-Art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giraffe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098" name="Picture 2" descr="https://static.boredpanda.com/blog/wp-content/uuuploads/animal-camouflage/animal-camoufla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0" y="386273"/>
            <a:ext cx="8382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2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sneeuwluipaard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074" name="Picture 2" descr="https://static.boredpanda.com/blog/wp-content/uuuploads/animal-camouflage/animal-camouflage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1" y="1952243"/>
            <a:ext cx="9735849" cy="453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7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uil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26" name="Picture 2" descr="https://static.boredpanda.com/blog/wp-content/uuuploads/animal-camouflage/animal-camouflag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3" y="262393"/>
            <a:ext cx="7740070" cy="621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gecko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1266" name="Picture 2" descr="https://static.boredpanda.com/blog/wp-content/uuuploads/animal-camouflage/animal-camouflage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8" y="666212"/>
            <a:ext cx="8382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4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Padden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244" name="Picture 4" descr="https://static.boredpanda.com/blog/wp-content/uuuploads/animal-camouflage/animal-camouflage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7" y="250148"/>
            <a:ext cx="8382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9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rups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9218" name="Picture 2" descr="https://static.boredpanda.com/blog/wp-content/uuuploads/animal-camouflage/animal-camouflage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7" y="305808"/>
            <a:ext cx="8382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5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zeepaardje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194" name="Picture 2" descr="https://static.boredpanda.com/blog/wp-content/uuuploads/animal-camouflage/animal-camouflage-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0" y="313758"/>
            <a:ext cx="8382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3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spin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170" name="Picture 2" descr="https://static.boredpanda.com/blog/wp-content/uuuploads/animal-camouflage/animal-camouflag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2" y="385320"/>
            <a:ext cx="8382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3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wandelende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tak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6146" name="Picture 2" descr="https://static.boredpanda.com/blog/wp-content/uuuploads/animal-camouflage/animal-camouflag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0" y="294530"/>
            <a:ext cx="8382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E224D4-CF4C-4EC1-B54B-3738143F63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/>
                </a:solidFill>
              </a:rPr>
              <a:t>Een</a:t>
            </a:r>
            <a:r>
              <a:rPr lang="en-US" dirty="0" smtClean="0">
                <a:solidFill>
                  <a:schemeClr val="lt1"/>
                </a:solidFill>
              </a:rPr>
              <a:t> </a:t>
            </a:r>
            <a:r>
              <a:rPr lang="en-US" dirty="0" err="1" smtClean="0">
                <a:solidFill>
                  <a:schemeClr val="lt1"/>
                </a:solidFill>
              </a:rPr>
              <a:t>kikker</a:t>
            </a:r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122" name="Picture 2" descr="https://static.boredpanda.com/blog/wp-content/uuuploads/animal-camouflage/animal-camouflage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97856"/>
            <a:ext cx="8382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4786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7392B02-48CE-4E37-9DE8-753DC8DEB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247F30-5811-40C0-99EC-CF53200590BE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48</Words>
  <Application>Microsoft Office PowerPoint</Application>
  <PresentationFormat>Widescreen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Camouflage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2021-01-11T12:10:25Z</dcterms:created>
  <dcterms:modified xsi:type="dcterms:W3CDTF">2023-07-20T12:22:11Z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