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CC2A6-88BB-7BBC-01F9-D1621545F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F36A6F-41DA-752F-D4F1-8D599E043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68D66D-4A11-24A3-3960-89335216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C1B9ED-1205-784E-B5F7-B232524E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8076EC-D8F3-EDDD-23F7-C866A158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76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F45C5-6275-FBCA-8688-AAD6B83F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80053F-9569-1CD2-2645-217AE552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1FEAAA-2E96-9965-6AFE-A97D189D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9F7BE4-B674-7DD2-4E4D-AE896C0B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ABFBBC-1B7A-DF73-8974-0BA50775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61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B78E11-7B1F-7F5F-E0F4-D2D744876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AFB604-5A22-3E10-66A5-1A90777EF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22DC35-30CE-90BC-FE45-5FFBCBE3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16D5EA-AC96-6BDD-69B7-E550EE1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B94248-65E3-B32A-3E92-3FE40044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8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F1A8F-ACA3-F46D-A7DE-D80649A4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2F44B-1D39-90D7-8516-6767D8BD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2A563D-1F0E-0D4D-8360-00C8804D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1223BC-91BA-57F2-3966-461B6E06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6F28E2-3E74-EF15-1ACC-218D40D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41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6A7D6-4CE5-A5BD-3600-E4CD664FC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9FB7599-0E8A-1C6B-34D9-2204AA32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CB4B53-C58C-074B-3903-7F9D19FE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2443E-1452-2798-D15B-AC53B1AE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864AB3-14C0-4501-3ED8-2DE4D6DA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2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8AA25-E38D-0037-758C-A5721CDA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8DC714-85E9-45B6-8AE9-8F26B0843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ABCC5C-E565-FE76-FD1E-B184AAD87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E71FDF-E3B5-B9D3-D7C2-48DE8F3D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91C1C5-53EC-0489-1192-F58BE3A4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DA6F82-AA81-9360-9A9F-77400E74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65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5E9E6-8CF4-FEEF-7D29-E42A0F39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5B3CD4-43D5-F151-A9AB-1D4E011AE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8B1C2A-3467-2AD8-CE66-715E1807D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416861-2B5E-B671-720E-52D7DA4F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A14A47-0A99-AD50-E670-4BD98DD8B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57D853-76DE-DA65-A255-8B035422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2D78B91-6204-29EF-E71F-764C0350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6240A6-B465-E83E-AF97-6AD92404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0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DF542-7CD6-CFA0-63AF-C5996D59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37DC38-61BF-EA8F-0CE8-46EA9628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5A881FA-B1CC-6CAE-3DB5-AACB08D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5FDAAD-8652-9CE9-49AA-57F9DEF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6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64BE6A-2525-8104-525F-17D047B7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731B39-5A59-9750-4715-0A3E2EC29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FFC1A1-177C-ACBA-FC4C-B9240ECC3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68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3549C-D92B-B568-F38C-EC99F256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A24864-0E3B-7150-47B7-6AC06BAF3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F9FBF1-51BD-0E0F-D050-8C0C6DC85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AFC824-67B7-8E10-8936-6DC5DBA0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1CB1FA-6290-2EEF-AC7C-E458A029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03638A-5B74-4C02-3D5D-B5CF210F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432F4-504B-AE3C-AC51-6AB7BDDE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3DD1200-7794-D5B6-7433-5F7778EA1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FCC255-4DD5-48E7-6631-2EC786E96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EB1D473-A41B-5DBB-4664-0E551535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EDA325-F101-2CF7-2BAE-EA3766F7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871117-C2E8-81D9-F46D-30AB8E86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5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86A3CF-836E-22C0-9966-46A10484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C991B9-08F1-386E-C8A6-5CBC48F4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6C225D-E684-6D05-968F-6C2CC2F03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6AFB-E92B-D046-A232-A7579643043E}" type="datetimeFigureOut">
              <a:rPr lang="nl-NL" smtClean="0"/>
              <a:t>22-2-2023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3F59AE-8366-214B-E8C0-526806D43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F34FC6-8240-BBE1-298C-49F155373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C8DD0-E438-744B-A485-539ECA6CE32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7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2">
            <a:extLst>
              <a:ext uri="{FF2B5EF4-FFF2-40B4-BE49-F238E27FC236}">
                <a16:creationId xmlns:a16="http://schemas.microsoft.com/office/drawing/2014/main" id="{C93BD031-2A85-6B82-7B81-37FE7744C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610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D59A6-057A-1A43-807E-9247F04A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0B9494D-DF3B-E912-F3D7-DB8CF2C8C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"/>
            <a:ext cx="10937132" cy="6852587"/>
          </a:xfrm>
        </p:spPr>
      </p:pic>
    </p:spTree>
    <p:extLst>
      <p:ext uri="{BB962C8B-B14F-4D97-AF65-F5344CB8AC3E}">
        <p14:creationId xmlns:p14="http://schemas.microsoft.com/office/powerpoint/2010/main" val="206997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E1981-F238-B441-01BF-D46A2418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CCD2D95C-C23B-B96E-4B6F-41D02BB0A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18" y="3087"/>
            <a:ext cx="10215163" cy="6854913"/>
          </a:xfrm>
        </p:spPr>
      </p:pic>
    </p:spTree>
    <p:extLst>
      <p:ext uri="{BB962C8B-B14F-4D97-AF65-F5344CB8AC3E}">
        <p14:creationId xmlns:p14="http://schemas.microsoft.com/office/powerpoint/2010/main" val="258696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3FD57933-341B-DD49-B01A-C5CEAAF77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85" y="-22384"/>
            <a:ext cx="6800645" cy="6904870"/>
          </a:xfrm>
        </p:spPr>
      </p:pic>
    </p:spTree>
    <p:extLst>
      <p:ext uri="{BB962C8B-B14F-4D97-AF65-F5344CB8AC3E}">
        <p14:creationId xmlns:p14="http://schemas.microsoft.com/office/powerpoint/2010/main" val="23959166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Andrea van Hooff</dc:creator>
  <cp:lastModifiedBy>C Peeters</cp:lastModifiedBy>
  <cp:revision>3</cp:revision>
  <dcterms:created xsi:type="dcterms:W3CDTF">2023-02-02T18:00:30Z</dcterms:created>
  <dcterms:modified xsi:type="dcterms:W3CDTF">2023-02-22T13:19:09Z</dcterms:modified>
</cp:coreProperties>
</file>