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0B1AD-7200-DA61-1475-D66CCB37F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FC939F-7BDA-172F-52DE-CFD5821B0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56B2B3-5CC4-2847-4688-F3A167D0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6164-7B0C-C74C-B0A1-A71DCF27FC2A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2D4F3B-4562-0BE6-968C-23BA8BD3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F559F8-98C6-F24E-7F92-F9F5E994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CC2D-FD9C-ED46-B3A0-85E4AFE0D1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49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2550-54F4-9157-7E77-F639DA2D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E8CEC6-2D5B-1F46-F448-FD010A5FC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67F560-9283-2E96-7A09-9E818CB1C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6164-7B0C-C74C-B0A1-A71DCF27FC2A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195091-E050-596F-20C8-BB59211E4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9C3B7D-B5E8-AC2C-0AC3-AF979BB2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CC2D-FD9C-ED46-B3A0-85E4AFE0D1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97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9970CE0-6FD8-7652-AFED-F5FFD7A64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D3C4B7D-2E7E-1F0E-8BCC-A05A1FE33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1BB395-4EC2-0CA2-6978-36709BEE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6164-7B0C-C74C-B0A1-A71DCF27FC2A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ED00B3-63FA-D181-5039-12811085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DED6D3-B978-86EE-5DFD-14A107BE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CC2D-FD9C-ED46-B3A0-85E4AFE0D1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0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11232-0378-5228-5B89-449C4CE8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C719AF-7A20-0280-4EDE-E0DACC307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6152A7-4D6D-11C6-4DB0-622D41CC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6164-7B0C-C74C-B0A1-A71DCF27FC2A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97E5DE-3CBC-4C36-889C-744AFD72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76A187-2F00-D59A-F5DB-1EDD6139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CC2D-FD9C-ED46-B3A0-85E4AFE0D1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29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3C81D-583C-B2E4-7241-D34600DE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B67BFF-9888-2170-36E7-A5285E66A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688A5E-EC20-44F8-579D-27E26C69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6164-7B0C-C74C-B0A1-A71DCF27FC2A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66C6FA-DB97-8CCA-B9A8-87E99777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811839-D37A-1D3C-8CB5-13562A24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CC2D-FD9C-ED46-B3A0-85E4AFE0D1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96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9B85D-75BB-D93E-F347-5AEFF99F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49E789-3BF4-E657-F0B2-88B1D533A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0ED744-8232-6F8D-0E9C-336E1B484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EE98A5-B082-8CA9-6684-349E8CF1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6164-7B0C-C74C-B0A1-A71DCF27FC2A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BFCDF0-0EE9-DC40-B19F-B83DEE6D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BCAC1D-364B-15F9-CF03-30CE8B2E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CC2D-FD9C-ED46-B3A0-85E4AFE0D1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66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48409-A37E-36D3-D430-07894676A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D43D39-CD4A-76A9-D9EB-A4FA20057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1821A8-F8E7-92E3-8BD2-07DC5A4C0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0B93251-C745-4D22-3272-BE4F61DB9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BAB51C1-FC6F-B384-7A79-7D78E71C3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D7F6F41-055F-7F87-0562-97BA8754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6164-7B0C-C74C-B0A1-A71DCF27FC2A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2A86038-FEB9-C118-F7BD-C571F395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B279D5A-F58C-7500-354C-340BF117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CC2D-FD9C-ED46-B3A0-85E4AFE0D1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43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30BAF6-5FB7-6091-A42A-DAB7CB29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4006B61-00D8-1E0A-A43C-8CB9A7DD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6164-7B0C-C74C-B0A1-A71DCF27FC2A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CCDF12A-580A-85AB-C049-1F132949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A143CB-C919-69C2-5E6C-9AAC698C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CC2D-FD9C-ED46-B3A0-85E4AFE0D1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21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78B15F4-0F42-179D-A8D7-998E10FB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6164-7B0C-C74C-B0A1-A71DCF27FC2A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8EEDD8-D85D-4EC5-043F-311CA912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0C5BAA-9002-BEC0-7AB1-9F5063BB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CC2D-FD9C-ED46-B3A0-85E4AFE0D1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11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528C1-E086-A3A4-1BAB-DBD19CC4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F13524-AF15-2F08-8941-A0A39EA9A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E74C896-0F13-A468-E320-CCD4E2308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0C6361-70FE-661E-9079-A90822CD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6164-7B0C-C74C-B0A1-A71DCF27FC2A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F3E557-C485-AAE0-5E50-6614A6D4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D73F8E-9F87-3DFC-FF0E-2BD642BA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CC2D-FD9C-ED46-B3A0-85E4AFE0D1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67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580B3-84CE-D522-285B-6D3F24A6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5A03AC3-B3F5-6160-04CC-4417C494F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8D147C-5657-0083-0BC2-A2790E7DE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A455B3-8151-7CC0-FF6F-D7D82F4F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6164-7B0C-C74C-B0A1-A71DCF27FC2A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790431-36D0-C441-B33A-A2922E86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CC8FD4-6A11-500F-3C07-FA099DBC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CC2D-FD9C-ED46-B3A0-85E4AFE0D1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74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58D8B2E-B57E-EE40-B594-177A4E31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D3E37A-7434-1297-F8CF-09316F389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0AF58E-1600-DCE8-B7A1-95C82002A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16164-7B0C-C74C-B0A1-A71DCF27FC2A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1EC4B6-F7F0-6553-65CC-1D80CEC19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649ADD-99AE-087F-78CB-4DE6B6BDD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CC2D-FD9C-ED46-B3A0-85E4AFE0D1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76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CCA1D-BEF2-72EC-553B-977FAF746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r>
              <a:rPr lang="nl-NL" sz="5400" dirty="0"/>
              <a:t>Vaccineren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20D2F3F9-917B-3C79-2156-7594653B2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58" y="1043304"/>
            <a:ext cx="8020269" cy="5814696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0E1AE115-6E8C-EAEA-33B2-B41B92415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263" y="1220335"/>
            <a:ext cx="10515599" cy="420624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en op Aruba</a:t>
            </a:r>
          </a:p>
        </p:txBody>
      </p:sp>
    </p:spTree>
    <p:extLst>
      <p:ext uri="{BB962C8B-B14F-4D97-AF65-F5344CB8AC3E}">
        <p14:creationId xmlns:p14="http://schemas.microsoft.com/office/powerpoint/2010/main" val="157786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BB56FEA7-45CF-0F22-54AE-E25D5E6CF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" y="0"/>
            <a:ext cx="10395968" cy="730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6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C30040EB-0154-D896-042D-5072192FB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9" y="90014"/>
            <a:ext cx="10075123" cy="687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4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A9914398-3855-8AF2-C6CF-4B5EDFD1D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2" y="222682"/>
            <a:ext cx="9874907" cy="70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66923D05-BC07-E83B-DF7D-79FD5EC0B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3" y="168682"/>
            <a:ext cx="9765431" cy="66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CA0DC010-0E7A-B7DE-EDEA-2AB80D498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" y="200277"/>
            <a:ext cx="9877927" cy="7112107"/>
          </a:xfrm>
        </p:spPr>
      </p:pic>
    </p:spTree>
    <p:extLst>
      <p:ext uri="{BB962C8B-B14F-4D97-AF65-F5344CB8AC3E}">
        <p14:creationId xmlns:p14="http://schemas.microsoft.com/office/powerpoint/2010/main" val="16447353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Vaccineren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Andrea van Hooff</dc:creator>
  <cp:lastModifiedBy>C Peeters</cp:lastModifiedBy>
  <cp:revision>5</cp:revision>
  <dcterms:created xsi:type="dcterms:W3CDTF">2023-01-12T16:05:42Z</dcterms:created>
  <dcterms:modified xsi:type="dcterms:W3CDTF">2023-03-29T18:46:08Z</dcterms:modified>
</cp:coreProperties>
</file>