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8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756E-B9F0-4339-8F8E-BA1F85CA036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D2AE-022E-4673-8E70-04EB69C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err="1" smtClean="0"/>
              <a:t>Etalages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PowerPoint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r>
              <a:rPr lang="en-US" dirty="0" err="1" smtClean="0"/>
              <a:t>behorende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activiteit</a:t>
            </a:r>
            <a:r>
              <a:rPr lang="en-US" smtClean="0"/>
              <a:t> 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13" y="-51296"/>
            <a:ext cx="9181013" cy="6909296"/>
          </a:xfrm>
        </p:spPr>
      </p:pic>
    </p:spTree>
    <p:extLst>
      <p:ext uri="{BB962C8B-B14F-4D97-AF65-F5344CB8AC3E}">
        <p14:creationId xmlns:p14="http://schemas.microsoft.com/office/powerpoint/2010/main" val="61226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12746"/>
            <a:ext cx="9448800" cy="9049231"/>
          </a:xfrm>
        </p:spPr>
      </p:pic>
    </p:spTree>
    <p:extLst>
      <p:ext uri="{BB962C8B-B14F-4D97-AF65-F5344CB8AC3E}">
        <p14:creationId xmlns:p14="http://schemas.microsoft.com/office/powerpoint/2010/main" val="41728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04" y="0"/>
            <a:ext cx="10311504" cy="72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" y="0"/>
            <a:ext cx="9484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Etalages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van Hooff</dc:creator>
  <cp:lastModifiedBy>C Peeters</cp:lastModifiedBy>
  <cp:revision>6</cp:revision>
  <dcterms:created xsi:type="dcterms:W3CDTF">2020-04-03T09:50:02Z</dcterms:created>
  <dcterms:modified xsi:type="dcterms:W3CDTF">2020-06-02T14:59:40Z</dcterms:modified>
</cp:coreProperties>
</file>